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4"/>
  </p:sldMasterIdLst>
  <p:sldIdLst>
    <p:sldId id="264" r:id="rId5"/>
    <p:sldId id="265" r:id="rId6"/>
    <p:sldId id="262" r:id="rId7"/>
    <p:sldId id="267" r:id="rId8"/>
    <p:sldId id="266" r:id="rId9"/>
    <p:sldId id="260" r:id="rId10"/>
    <p:sldId id="263" r:id="rId11"/>
    <p:sldId id="268" r:id="rId12"/>
  </p:sldIdLst>
  <p:sldSz cx="10691813" cy="1511935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3D7"/>
    <a:srgbClr val="96BE15"/>
    <a:srgbClr val="CE66C3"/>
    <a:srgbClr val="3D3B1A"/>
    <a:srgbClr val="DED47A"/>
    <a:srgbClr val="FFF36B"/>
    <a:srgbClr val="D85826"/>
    <a:srgbClr val="FF6D33"/>
    <a:srgbClr val="556F49"/>
    <a:srgbClr val="98D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03"/>
    <p:restoredTop sz="96301"/>
  </p:normalViewPr>
  <p:slideViewPr>
    <p:cSldViewPr snapToGrid="0">
      <p:cViewPr varScale="1">
        <p:scale>
          <a:sx n="58" d="100"/>
          <a:sy n="58" d="100"/>
        </p:scale>
        <p:origin x="3296" y="22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2474395"/>
            <a:ext cx="9088041" cy="5263774"/>
          </a:xfrm>
        </p:spPr>
        <p:txBody>
          <a:bodyPr anchor="b"/>
          <a:lstStyle>
            <a:lvl1pPr algn="ctr">
              <a:defRPr sz="7016"/>
            </a:lvl1pPr>
          </a:lstStyle>
          <a:p>
            <a:r>
              <a:rPr lang="en-GB"/>
              <a:t>Click to edit Master title style</a:t>
            </a:r>
            <a:endParaRPr lang="en-US" dirty="0"/>
          </a:p>
        </p:txBody>
      </p:sp>
      <p:sp>
        <p:nvSpPr>
          <p:cNvPr id="3" name="Subtitle 2"/>
          <p:cNvSpPr>
            <a:spLocks noGrp="1"/>
          </p:cNvSpPr>
          <p:nvPr>
            <p:ph type="subTitle" idx="1"/>
          </p:nvPr>
        </p:nvSpPr>
        <p:spPr>
          <a:xfrm>
            <a:off x="1336477" y="7941160"/>
            <a:ext cx="8018860" cy="3650342"/>
          </a:xfrm>
        </p:spPr>
        <p:txBody>
          <a:bodyPr/>
          <a:lstStyle>
            <a:lvl1pPr marL="0" indent="0" algn="ctr">
              <a:buNone/>
              <a:defRPr sz="2806"/>
            </a:lvl1pPr>
            <a:lvl2pPr marL="534604" indent="0" algn="ctr">
              <a:buNone/>
              <a:defRPr sz="2339"/>
            </a:lvl2pPr>
            <a:lvl3pPr marL="1069208" indent="0" algn="ctr">
              <a:buNone/>
              <a:defRPr sz="2105"/>
            </a:lvl3pPr>
            <a:lvl4pPr marL="1603812" indent="0" algn="ctr">
              <a:buNone/>
              <a:defRPr sz="1871"/>
            </a:lvl4pPr>
            <a:lvl5pPr marL="2138416" indent="0" algn="ctr">
              <a:buNone/>
              <a:defRPr sz="1871"/>
            </a:lvl5pPr>
            <a:lvl6pPr marL="2673020" indent="0" algn="ctr">
              <a:buNone/>
              <a:defRPr sz="1871"/>
            </a:lvl6pPr>
            <a:lvl7pPr marL="3207624" indent="0" algn="ctr">
              <a:buNone/>
              <a:defRPr sz="1871"/>
            </a:lvl7pPr>
            <a:lvl8pPr marL="3742228" indent="0" algn="ctr">
              <a:buNone/>
              <a:defRPr sz="1871"/>
            </a:lvl8pPr>
            <a:lvl9pPr marL="4276832" indent="0" algn="ctr">
              <a:buNone/>
              <a:defRPr sz="1871"/>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5DEC805C-4F56-BA40-8627-C828BC49D6C6}" type="datetimeFigureOut">
              <a:rPr lang="en-GB" smtClean="0"/>
              <a:t>09/06/2026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767058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DEC805C-4F56-BA40-8627-C828BC49D6C6}" type="datetimeFigureOut">
              <a:rPr lang="en-GB" smtClean="0"/>
              <a:t>09/06/2026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2150311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804966"/>
            <a:ext cx="2305422" cy="12812950"/>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735063" y="804966"/>
            <a:ext cx="6782619" cy="1281295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DEC805C-4F56-BA40-8627-C828BC49D6C6}" type="datetimeFigureOut">
              <a:rPr lang="en-GB" smtClean="0"/>
              <a:t>09/06/2026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2909591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5DEC805C-4F56-BA40-8627-C828BC49D6C6}" type="datetimeFigureOut">
              <a:rPr lang="en-GB" smtClean="0"/>
              <a:t>09/06/2026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69837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3769342"/>
            <a:ext cx="9221689" cy="6289229"/>
          </a:xfrm>
        </p:spPr>
        <p:txBody>
          <a:bodyPr anchor="b"/>
          <a:lstStyle>
            <a:lvl1pPr>
              <a:defRPr sz="7016"/>
            </a:lvl1pPr>
          </a:lstStyle>
          <a:p>
            <a:r>
              <a:rPr lang="en-GB"/>
              <a:t>Click to edit Master title style</a:t>
            </a:r>
            <a:endParaRPr lang="en-US" dirty="0"/>
          </a:p>
        </p:txBody>
      </p:sp>
      <p:sp>
        <p:nvSpPr>
          <p:cNvPr id="3" name="Text Placeholder 2"/>
          <p:cNvSpPr>
            <a:spLocks noGrp="1"/>
          </p:cNvSpPr>
          <p:nvPr>
            <p:ph type="body" idx="1"/>
          </p:nvPr>
        </p:nvSpPr>
        <p:spPr>
          <a:xfrm>
            <a:off x="729494" y="10118069"/>
            <a:ext cx="9221689" cy="3307357"/>
          </a:xfrm>
        </p:spPr>
        <p:txBody>
          <a:bodyPr/>
          <a:lstStyle>
            <a:lvl1pPr marL="0" indent="0">
              <a:buNone/>
              <a:defRPr sz="2806">
                <a:solidFill>
                  <a:schemeClr val="tx1"/>
                </a:solidFill>
              </a:defRPr>
            </a:lvl1pPr>
            <a:lvl2pPr marL="534604" indent="0">
              <a:buNone/>
              <a:defRPr sz="2339">
                <a:solidFill>
                  <a:schemeClr val="tx1">
                    <a:tint val="75000"/>
                  </a:schemeClr>
                </a:solidFill>
              </a:defRPr>
            </a:lvl2pPr>
            <a:lvl3pPr marL="1069208" indent="0">
              <a:buNone/>
              <a:defRPr sz="2105">
                <a:solidFill>
                  <a:schemeClr val="tx1">
                    <a:tint val="75000"/>
                  </a:schemeClr>
                </a:solidFill>
              </a:defRPr>
            </a:lvl3pPr>
            <a:lvl4pPr marL="1603812" indent="0">
              <a:buNone/>
              <a:defRPr sz="1871">
                <a:solidFill>
                  <a:schemeClr val="tx1">
                    <a:tint val="75000"/>
                  </a:schemeClr>
                </a:solidFill>
              </a:defRPr>
            </a:lvl4pPr>
            <a:lvl5pPr marL="2138416" indent="0">
              <a:buNone/>
              <a:defRPr sz="1871">
                <a:solidFill>
                  <a:schemeClr val="tx1">
                    <a:tint val="75000"/>
                  </a:schemeClr>
                </a:solidFill>
              </a:defRPr>
            </a:lvl5pPr>
            <a:lvl6pPr marL="2673020" indent="0">
              <a:buNone/>
              <a:defRPr sz="1871">
                <a:solidFill>
                  <a:schemeClr val="tx1">
                    <a:tint val="75000"/>
                  </a:schemeClr>
                </a:solidFill>
              </a:defRPr>
            </a:lvl6pPr>
            <a:lvl7pPr marL="3207624" indent="0">
              <a:buNone/>
              <a:defRPr sz="1871">
                <a:solidFill>
                  <a:schemeClr val="tx1">
                    <a:tint val="75000"/>
                  </a:schemeClr>
                </a:solidFill>
              </a:defRPr>
            </a:lvl7pPr>
            <a:lvl8pPr marL="3742228" indent="0">
              <a:buNone/>
              <a:defRPr sz="1871">
                <a:solidFill>
                  <a:schemeClr val="tx1">
                    <a:tint val="75000"/>
                  </a:schemeClr>
                </a:solidFill>
              </a:defRPr>
            </a:lvl8pPr>
            <a:lvl9pPr marL="4276832" indent="0">
              <a:buNone/>
              <a:defRPr sz="1871">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5DEC805C-4F56-BA40-8627-C828BC49D6C6}" type="datetimeFigureOut">
              <a:rPr lang="en-GB" smtClean="0"/>
              <a:t>09/06/2026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615308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735062" y="4024827"/>
            <a:ext cx="4544021" cy="959308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5412730" y="4024827"/>
            <a:ext cx="4544021" cy="9593089"/>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5DEC805C-4F56-BA40-8627-C828BC49D6C6}" type="datetimeFigureOut">
              <a:rPr lang="en-GB" smtClean="0"/>
              <a:t>09/06/2026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1779789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804969"/>
            <a:ext cx="9221689" cy="2922375"/>
          </a:xfrm>
        </p:spPr>
        <p:txBody>
          <a:bodyPr/>
          <a:lstStyle/>
          <a:p>
            <a:r>
              <a:rPr lang="en-GB"/>
              <a:t>Click to edit Master title style</a:t>
            </a:r>
            <a:endParaRPr lang="en-US" dirty="0"/>
          </a:p>
        </p:txBody>
      </p:sp>
      <p:sp>
        <p:nvSpPr>
          <p:cNvPr id="3" name="Text Placeholder 2"/>
          <p:cNvSpPr>
            <a:spLocks noGrp="1"/>
          </p:cNvSpPr>
          <p:nvPr>
            <p:ph type="body" idx="1"/>
          </p:nvPr>
        </p:nvSpPr>
        <p:spPr>
          <a:xfrm>
            <a:off x="736456" y="3706342"/>
            <a:ext cx="4523137" cy="1816421"/>
          </a:xfrm>
        </p:spPr>
        <p:txBody>
          <a:bodyPr anchor="b"/>
          <a:lstStyle>
            <a:lvl1pPr marL="0" indent="0">
              <a:buNone/>
              <a:defRPr sz="2806" b="1"/>
            </a:lvl1pPr>
            <a:lvl2pPr marL="534604" indent="0">
              <a:buNone/>
              <a:defRPr sz="2339" b="1"/>
            </a:lvl2pPr>
            <a:lvl3pPr marL="1069208" indent="0">
              <a:buNone/>
              <a:defRPr sz="2105" b="1"/>
            </a:lvl3pPr>
            <a:lvl4pPr marL="1603812" indent="0">
              <a:buNone/>
              <a:defRPr sz="1871" b="1"/>
            </a:lvl4pPr>
            <a:lvl5pPr marL="2138416" indent="0">
              <a:buNone/>
              <a:defRPr sz="1871" b="1"/>
            </a:lvl5pPr>
            <a:lvl6pPr marL="2673020" indent="0">
              <a:buNone/>
              <a:defRPr sz="1871" b="1"/>
            </a:lvl6pPr>
            <a:lvl7pPr marL="3207624" indent="0">
              <a:buNone/>
              <a:defRPr sz="1871" b="1"/>
            </a:lvl7pPr>
            <a:lvl8pPr marL="3742228" indent="0">
              <a:buNone/>
              <a:defRPr sz="1871" b="1"/>
            </a:lvl8pPr>
            <a:lvl9pPr marL="4276832" indent="0">
              <a:buNone/>
              <a:defRPr sz="1871" b="1"/>
            </a:lvl9pPr>
          </a:lstStyle>
          <a:p>
            <a:pPr lvl="0"/>
            <a:r>
              <a:rPr lang="en-GB"/>
              <a:t>Click to edit Master text styles</a:t>
            </a:r>
          </a:p>
        </p:txBody>
      </p:sp>
      <p:sp>
        <p:nvSpPr>
          <p:cNvPr id="4" name="Content Placeholder 3"/>
          <p:cNvSpPr>
            <a:spLocks noGrp="1"/>
          </p:cNvSpPr>
          <p:nvPr>
            <p:ph sz="half" idx="2"/>
          </p:nvPr>
        </p:nvSpPr>
        <p:spPr>
          <a:xfrm>
            <a:off x="736456" y="5522763"/>
            <a:ext cx="4523137" cy="812315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5412731" y="3706342"/>
            <a:ext cx="4545413" cy="1816421"/>
          </a:xfrm>
        </p:spPr>
        <p:txBody>
          <a:bodyPr anchor="b"/>
          <a:lstStyle>
            <a:lvl1pPr marL="0" indent="0">
              <a:buNone/>
              <a:defRPr sz="2806" b="1"/>
            </a:lvl1pPr>
            <a:lvl2pPr marL="534604" indent="0">
              <a:buNone/>
              <a:defRPr sz="2339" b="1"/>
            </a:lvl2pPr>
            <a:lvl3pPr marL="1069208" indent="0">
              <a:buNone/>
              <a:defRPr sz="2105" b="1"/>
            </a:lvl3pPr>
            <a:lvl4pPr marL="1603812" indent="0">
              <a:buNone/>
              <a:defRPr sz="1871" b="1"/>
            </a:lvl4pPr>
            <a:lvl5pPr marL="2138416" indent="0">
              <a:buNone/>
              <a:defRPr sz="1871" b="1"/>
            </a:lvl5pPr>
            <a:lvl6pPr marL="2673020" indent="0">
              <a:buNone/>
              <a:defRPr sz="1871" b="1"/>
            </a:lvl6pPr>
            <a:lvl7pPr marL="3207624" indent="0">
              <a:buNone/>
              <a:defRPr sz="1871" b="1"/>
            </a:lvl7pPr>
            <a:lvl8pPr marL="3742228" indent="0">
              <a:buNone/>
              <a:defRPr sz="1871" b="1"/>
            </a:lvl8pPr>
            <a:lvl9pPr marL="4276832" indent="0">
              <a:buNone/>
              <a:defRPr sz="1871" b="1"/>
            </a:lvl9pPr>
          </a:lstStyle>
          <a:p>
            <a:pPr lvl="0"/>
            <a:r>
              <a:rPr lang="en-GB"/>
              <a:t>Click to edit Master text styles</a:t>
            </a:r>
          </a:p>
        </p:txBody>
      </p:sp>
      <p:sp>
        <p:nvSpPr>
          <p:cNvPr id="6" name="Content Placeholder 5"/>
          <p:cNvSpPr>
            <a:spLocks noGrp="1"/>
          </p:cNvSpPr>
          <p:nvPr>
            <p:ph sz="quarter" idx="4"/>
          </p:nvPr>
        </p:nvSpPr>
        <p:spPr>
          <a:xfrm>
            <a:off x="5412731" y="5522763"/>
            <a:ext cx="4545413" cy="812315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5DEC805C-4F56-BA40-8627-C828BC49D6C6}" type="datetimeFigureOut">
              <a:rPr lang="en-GB" smtClean="0"/>
              <a:t>09/06/2026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3087049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DEC805C-4F56-BA40-8627-C828BC49D6C6}" type="datetimeFigureOut">
              <a:rPr lang="en-GB" smtClean="0"/>
              <a:t>09/06/2026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2090571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EC805C-4F56-BA40-8627-C828BC49D6C6}" type="datetimeFigureOut">
              <a:rPr lang="en-GB" smtClean="0"/>
              <a:t>09/06/2026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1142989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1007957"/>
            <a:ext cx="3448388" cy="3527848"/>
          </a:xfrm>
        </p:spPr>
        <p:txBody>
          <a:bodyPr anchor="b"/>
          <a:lstStyle>
            <a:lvl1pPr>
              <a:defRPr sz="3742"/>
            </a:lvl1pPr>
          </a:lstStyle>
          <a:p>
            <a:r>
              <a:rPr lang="en-GB"/>
              <a:t>Click to edit Master title style</a:t>
            </a:r>
            <a:endParaRPr lang="en-US" dirty="0"/>
          </a:p>
        </p:txBody>
      </p:sp>
      <p:sp>
        <p:nvSpPr>
          <p:cNvPr id="3" name="Content Placeholder 2"/>
          <p:cNvSpPr>
            <a:spLocks noGrp="1"/>
          </p:cNvSpPr>
          <p:nvPr>
            <p:ph idx="1"/>
          </p:nvPr>
        </p:nvSpPr>
        <p:spPr>
          <a:xfrm>
            <a:off x="4545413" y="2176910"/>
            <a:ext cx="5412730" cy="10744538"/>
          </a:xfrm>
        </p:spPr>
        <p:txBody>
          <a:bodyPr/>
          <a:lstStyle>
            <a:lvl1pPr>
              <a:defRPr sz="3742"/>
            </a:lvl1pPr>
            <a:lvl2pPr>
              <a:defRPr sz="3274"/>
            </a:lvl2pPr>
            <a:lvl3pPr>
              <a:defRPr sz="2806"/>
            </a:lvl3pPr>
            <a:lvl4pPr>
              <a:defRPr sz="2339"/>
            </a:lvl4pPr>
            <a:lvl5pPr>
              <a:defRPr sz="2339"/>
            </a:lvl5pPr>
            <a:lvl6pPr>
              <a:defRPr sz="2339"/>
            </a:lvl6pPr>
            <a:lvl7pPr>
              <a:defRPr sz="2339"/>
            </a:lvl7pPr>
            <a:lvl8pPr>
              <a:defRPr sz="2339"/>
            </a:lvl8pPr>
            <a:lvl9pPr>
              <a:defRPr sz="2339"/>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736455" y="4535805"/>
            <a:ext cx="3448388" cy="8403140"/>
          </a:xfrm>
        </p:spPr>
        <p:txBody>
          <a:bodyPr/>
          <a:lstStyle>
            <a:lvl1pPr marL="0" indent="0">
              <a:buNone/>
              <a:defRPr sz="1871"/>
            </a:lvl1pPr>
            <a:lvl2pPr marL="534604" indent="0">
              <a:buNone/>
              <a:defRPr sz="1637"/>
            </a:lvl2pPr>
            <a:lvl3pPr marL="1069208" indent="0">
              <a:buNone/>
              <a:defRPr sz="1403"/>
            </a:lvl3pPr>
            <a:lvl4pPr marL="1603812" indent="0">
              <a:buNone/>
              <a:defRPr sz="1169"/>
            </a:lvl4pPr>
            <a:lvl5pPr marL="2138416" indent="0">
              <a:buNone/>
              <a:defRPr sz="1169"/>
            </a:lvl5pPr>
            <a:lvl6pPr marL="2673020" indent="0">
              <a:buNone/>
              <a:defRPr sz="1169"/>
            </a:lvl6pPr>
            <a:lvl7pPr marL="3207624" indent="0">
              <a:buNone/>
              <a:defRPr sz="1169"/>
            </a:lvl7pPr>
            <a:lvl8pPr marL="3742228" indent="0">
              <a:buNone/>
              <a:defRPr sz="1169"/>
            </a:lvl8pPr>
            <a:lvl9pPr marL="4276832" indent="0">
              <a:buNone/>
              <a:defRPr sz="1169"/>
            </a:lvl9pPr>
          </a:lstStyle>
          <a:p>
            <a:pPr lvl="0"/>
            <a:r>
              <a:rPr lang="en-GB"/>
              <a:t>Click to edit Master text styles</a:t>
            </a:r>
          </a:p>
        </p:txBody>
      </p:sp>
      <p:sp>
        <p:nvSpPr>
          <p:cNvPr id="5" name="Date Placeholder 4"/>
          <p:cNvSpPr>
            <a:spLocks noGrp="1"/>
          </p:cNvSpPr>
          <p:nvPr>
            <p:ph type="dt" sz="half" idx="10"/>
          </p:nvPr>
        </p:nvSpPr>
        <p:spPr/>
        <p:txBody>
          <a:bodyPr/>
          <a:lstStyle/>
          <a:p>
            <a:fld id="{5DEC805C-4F56-BA40-8627-C828BC49D6C6}" type="datetimeFigureOut">
              <a:rPr lang="en-GB" smtClean="0"/>
              <a:t>09/06/2026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3693863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1007957"/>
            <a:ext cx="3448388" cy="3527848"/>
          </a:xfrm>
        </p:spPr>
        <p:txBody>
          <a:bodyPr anchor="b"/>
          <a:lstStyle>
            <a:lvl1pPr>
              <a:defRPr sz="3742"/>
            </a:lvl1pPr>
          </a:lstStyle>
          <a:p>
            <a:r>
              <a:rPr lang="en-GB"/>
              <a:t>Click to edit Master title style</a:t>
            </a:r>
            <a:endParaRPr lang="en-US" dirty="0"/>
          </a:p>
        </p:txBody>
      </p:sp>
      <p:sp>
        <p:nvSpPr>
          <p:cNvPr id="3" name="Picture Placeholder 2"/>
          <p:cNvSpPr>
            <a:spLocks noGrp="1" noChangeAspect="1"/>
          </p:cNvSpPr>
          <p:nvPr>
            <p:ph type="pic" idx="1"/>
          </p:nvPr>
        </p:nvSpPr>
        <p:spPr>
          <a:xfrm>
            <a:off x="4545413" y="2176910"/>
            <a:ext cx="5412730" cy="10744538"/>
          </a:xfrm>
        </p:spPr>
        <p:txBody>
          <a:bodyPr anchor="t"/>
          <a:lstStyle>
            <a:lvl1pPr marL="0" indent="0">
              <a:buNone/>
              <a:defRPr sz="3742"/>
            </a:lvl1pPr>
            <a:lvl2pPr marL="534604" indent="0">
              <a:buNone/>
              <a:defRPr sz="3274"/>
            </a:lvl2pPr>
            <a:lvl3pPr marL="1069208" indent="0">
              <a:buNone/>
              <a:defRPr sz="2806"/>
            </a:lvl3pPr>
            <a:lvl4pPr marL="1603812" indent="0">
              <a:buNone/>
              <a:defRPr sz="2339"/>
            </a:lvl4pPr>
            <a:lvl5pPr marL="2138416" indent="0">
              <a:buNone/>
              <a:defRPr sz="2339"/>
            </a:lvl5pPr>
            <a:lvl6pPr marL="2673020" indent="0">
              <a:buNone/>
              <a:defRPr sz="2339"/>
            </a:lvl6pPr>
            <a:lvl7pPr marL="3207624" indent="0">
              <a:buNone/>
              <a:defRPr sz="2339"/>
            </a:lvl7pPr>
            <a:lvl8pPr marL="3742228" indent="0">
              <a:buNone/>
              <a:defRPr sz="2339"/>
            </a:lvl8pPr>
            <a:lvl9pPr marL="4276832" indent="0">
              <a:buNone/>
              <a:defRPr sz="2339"/>
            </a:lvl9pPr>
          </a:lstStyle>
          <a:p>
            <a:r>
              <a:rPr lang="en-GB"/>
              <a:t>Click icon to add picture</a:t>
            </a:r>
            <a:endParaRPr lang="en-US" dirty="0"/>
          </a:p>
        </p:txBody>
      </p:sp>
      <p:sp>
        <p:nvSpPr>
          <p:cNvPr id="4" name="Text Placeholder 3"/>
          <p:cNvSpPr>
            <a:spLocks noGrp="1"/>
          </p:cNvSpPr>
          <p:nvPr>
            <p:ph type="body" sz="half" idx="2"/>
          </p:nvPr>
        </p:nvSpPr>
        <p:spPr>
          <a:xfrm>
            <a:off x="736455" y="4535805"/>
            <a:ext cx="3448388" cy="8403140"/>
          </a:xfrm>
        </p:spPr>
        <p:txBody>
          <a:bodyPr/>
          <a:lstStyle>
            <a:lvl1pPr marL="0" indent="0">
              <a:buNone/>
              <a:defRPr sz="1871"/>
            </a:lvl1pPr>
            <a:lvl2pPr marL="534604" indent="0">
              <a:buNone/>
              <a:defRPr sz="1637"/>
            </a:lvl2pPr>
            <a:lvl3pPr marL="1069208" indent="0">
              <a:buNone/>
              <a:defRPr sz="1403"/>
            </a:lvl3pPr>
            <a:lvl4pPr marL="1603812" indent="0">
              <a:buNone/>
              <a:defRPr sz="1169"/>
            </a:lvl4pPr>
            <a:lvl5pPr marL="2138416" indent="0">
              <a:buNone/>
              <a:defRPr sz="1169"/>
            </a:lvl5pPr>
            <a:lvl6pPr marL="2673020" indent="0">
              <a:buNone/>
              <a:defRPr sz="1169"/>
            </a:lvl6pPr>
            <a:lvl7pPr marL="3207624" indent="0">
              <a:buNone/>
              <a:defRPr sz="1169"/>
            </a:lvl7pPr>
            <a:lvl8pPr marL="3742228" indent="0">
              <a:buNone/>
              <a:defRPr sz="1169"/>
            </a:lvl8pPr>
            <a:lvl9pPr marL="4276832" indent="0">
              <a:buNone/>
              <a:defRPr sz="1169"/>
            </a:lvl9pPr>
          </a:lstStyle>
          <a:p>
            <a:pPr lvl="0"/>
            <a:r>
              <a:rPr lang="en-GB"/>
              <a:t>Click to edit Master text styles</a:t>
            </a:r>
          </a:p>
        </p:txBody>
      </p:sp>
      <p:sp>
        <p:nvSpPr>
          <p:cNvPr id="5" name="Date Placeholder 4"/>
          <p:cNvSpPr>
            <a:spLocks noGrp="1"/>
          </p:cNvSpPr>
          <p:nvPr>
            <p:ph type="dt" sz="half" idx="10"/>
          </p:nvPr>
        </p:nvSpPr>
        <p:spPr/>
        <p:txBody>
          <a:bodyPr/>
          <a:lstStyle/>
          <a:p>
            <a:fld id="{5DEC805C-4F56-BA40-8627-C828BC49D6C6}" type="datetimeFigureOut">
              <a:rPr lang="en-GB" smtClean="0"/>
              <a:t>09/06/2026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25C9C8C0-2D91-0843-AC58-7EEEB942B4F0}" type="slidenum">
              <a:rPr lang="en-GB" smtClean="0"/>
              <a:t>‹#›</a:t>
            </a:fld>
            <a:endParaRPr lang="en-GB"/>
          </a:p>
        </p:txBody>
      </p:sp>
    </p:spTree>
    <p:extLst>
      <p:ext uri="{BB962C8B-B14F-4D97-AF65-F5344CB8AC3E}">
        <p14:creationId xmlns:p14="http://schemas.microsoft.com/office/powerpoint/2010/main" val="12985409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804969"/>
            <a:ext cx="9221689" cy="2922375"/>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735062" y="4024827"/>
            <a:ext cx="9221689" cy="959308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735062" y="14013401"/>
            <a:ext cx="2405658" cy="804965"/>
          </a:xfrm>
          <a:prstGeom prst="rect">
            <a:avLst/>
          </a:prstGeom>
        </p:spPr>
        <p:txBody>
          <a:bodyPr vert="horz" lIns="91440" tIns="45720" rIns="91440" bIns="45720" rtlCol="0" anchor="ctr"/>
          <a:lstStyle>
            <a:lvl1pPr algn="l">
              <a:defRPr sz="1403">
                <a:solidFill>
                  <a:schemeClr val="tx1">
                    <a:tint val="75000"/>
                  </a:schemeClr>
                </a:solidFill>
              </a:defRPr>
            </a:lvl1pPr>
          </a:lstStyle>
          <a:p>
            <a:fld id="{5DEC805C-4F56-BA40-8627-C828BC49D6C6}" type="datetimeFigureOut">
              <a:rPr lang="en-GB" smtClean="0"/>
              <a:t>09/06/2026</a:t>
            </a:fld>
            <a:endParaRPr lang="en-GB"/>
          </a:p>
        </p:txBody>
      </p:sp>
      <p:sp>
        <p:nvSpPr>
          <p:cNvPr id="5" name="Footer Placeholder 4"/>
          <p:cNvSpPr>
            <a:spLocks noGrp="1"/>
          </p:cNvSpPr>
          <p:nvPr>
            <p:ph type="ftr" sz="quarter" idx="3"/>
          </p:nvPr>
        </p:nvSpPr>
        <p:spPr>
          <a:xfrm>
            <a:off x="3541663" y="14013401"/>
            <a:ext cx="3608487" cy="804965"/>
          </a:xfrm>
          <a:prstGeom prst="rect">
            <a:avLst/>
          </a:prstGeom>
        </p:spPr>
        <p:txBody>
          <a:bodyPr vert="horz" lIns="91440" tIns="45720" rIns="91440" bIns="45720" rtlCol="0" anchor="ctr"/>
          <a:lstStyle>
            <a:lvl1pPr algn="ctr">
              <a:defRPr sz="140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551093" y="14013401"/>
            <a:ext cx="2405658" cy="804965"/>
          </a:xfrm>
          <a:prstGeom prst="rect">
            <a:avLst/>
          </a:prstGeom>
        </p:spPr>
        <p:txBody>
          <a:bodyPr vert="horz" lIns="91440" tIns="45720" rIns="91440" bIns="45720" rtlCol="0" anchor="ctr"/>
          <a:lstStyle>
            <a:lvl1pPr algn="r">
              <a:defRPr sz="1403">
                <a:solidFill>
                  <a:schemeClr val="tx1">
                    <a:tint val="75000"/>
                  </a:schemeClr>
                </a:solidFill>
              </a:defRPr>
            </a:lvl1pPr>
          </a:lstStyle>
          <a:p>
            <a:fld id="{25C9C8C0-2D91-0843-AC58-7EEEB942B4F0}" type="slidenum">
              <a:rPr lang="en-GB" smtClean="0"/>
              <a:t>‹#›</a:t>
            </a:fld>
            <a:endParaRPr lang="en-GB"/>
          </a:p>
        </p:txBody>
      </p:sp>
    </p:spTree>
    <p:extLst>
      <p:ext uri="{BB962C8B-B14F-4D97-AF65-F5344CB8AC3E}">
        <p14:creationId xmlns:p14="http://schemas.microsoft.com/office/powerpoint/2010/main" val="202540847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1069208" rtl="0" eaLnBrk="1" latinLnBrk="0" hangingPunct="1">
        <a:lnSpc>
          <a:spcPct val="90000"/>
        </a:lnSpc>
        <a:spcBef>
          <a:spcPct val="0"/>
        </a:spcBef>
        <a:buNone/>
        <a:defRPr sz="5145" kern="1200">
          <a:solidFill>
            <a:schemeClr val="tx1"/>
          </a:solidFill>
          <a:latin typeface="+mj-lt"/>
          <a:ea typeface="+mj-ea"/>
          <a:cs typeface="+mj-cs"/>
        </a:defRPr>
      </a:lvl1pPr>
    </p:titleStyle>
    <p:bodyStyle>
      <a:lvl1pPr marL="267302" indent="-267302" algn="l" defTabSz="1069208" rtl="0" eaLnBrk="1" latinLnBrk="0" hangingPunct="1">
        <a:lnSpc>
          <a:spcPct val="90000"/>
        </a:lnSpc>
        <a:spcBef>
          <a:spcPts val="1169"/>
        </a:spcBef>
        <a:buFont typeface="Arial" panose="020B0604020202020204" pitchFamily="34" charset="0"/>
        <a:buChar char="•"/>
        <a:defRPr sz="3274" kern="1200">
          <a:solidFill>
            <a:schemeClr val="tx1"/>
          </a:solidFill>
          <a:latin typeface="+mn-lt"/>
          <a:ea typeface="+mn-ea"/>
          <a:cs typeface="+mn-cs"/>
        </a:defRPr>
      </a:lvl1pPr>
      <a:lvl2pPr marL="801906" indent="-267302" algn="l" defTabSz="1069208" rtl="0" eaLnBrk="1" latinLnBrk="0" hangingPunct="1">
        <a:lnSpc>
          <a:spcPct val="90000"/>
        </a:lnSpc>
        <a:spcBef>
          <a:spcPts val="585"/>
        </a:spcBef>
        <a:buFont typeface="Arial" panose="020B0604020202020204" pitchFamily="34" charset="0"/>
        <a:buChar char="•"/>
        <a:defRPr sz="2806" kern="1200">
          <a:solidFill>
            <a:schemeClr val="tx1"/>
          </a:solidFill>
          <a:latin typeface="+mn-lt"/>
          <a:ea typeface="+mn-ea"/>
          <a:cs typeface="+mn-cs"/>
        </a:defRPr>
      </a:lvl2pPr>
      <a:lvl3pPr marL="1336510" indent="-267302" algn="l" defTabSz="1069208" rtl="0" eaLnBrk="1" latinLnBrk="0" hangingPunct="1">
        <a:lnSpc>
          <a:spcPct val="90000"/>
        </a:lnSpc>
        <a:spcBef>
          <a:spcPts val="585"/>
        </a:spcBef>
        <a:buFont typeface="Arial" panose="020B0604020202020204" pitchFamily="34" charset="0"/>
        <a:buChar char="•"/>
        <a:defRPr sz="2339" kern="1200">
          <a:solidFill>
            <a:schemeClr val="tx1"/>
          </a:solidFill>
          <a:latin typeface="+mn-lt"/>
          <a:ea typeface="+mn-ea"/>
          <a:cs typeface="+mn-cs"/>
        </a:defRPr>
      </a:lvl3pPr>
      <a:lvl4pPr marL="1871114"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4pPr>
      <a:lvl5pPr marL="2405718"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5pPr>
      <a:lvl6pPr marL="2940322"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6pPr>
      <a:lvl7pPr marL="3474926"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7pPr>
      <a:lvl8pPr marL="4009530"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8pPr>
      <a:lvl9pPr marL="4544134" indent="-267302" algn="l" defTabSz="1069208" rtl="0" eaLnBrk="1" latinLnBrk="0" hangingPunct="1">
        <a:lnSpc>
          <a:spcPct val="90000"/>
        </a:lnSpc>
        <a:spcBef>
          <a:spcPts val="585"/>
        </a:spcBef>
        <a:buFont typeface="Arial" panose="020B0604020202020204" pitchFamily="34" charset="0"/>
        <a:buChar char="•"/>
        <a:defRPr sz="2105" kern="1200">
          <a:solidFill>
            <a:schemeClr val="tx1"/>
          </a:solidFill>
          <a:latin typeface="+mn-lt"/>
          <a:ea typeface="+mn-ea"/>
          <a:cs typeface="+mn-cs"/>
        </a:defRPr>
      </a:lvl9pPr>
    </p:bodyStyle>
    <p:otherStyle>
      <a:defPPr>
        <a:defRPr lang="en-US"/>
      </a:defPPr>
      <a:lvl1pPr marL="0" algn="l" defTabSz="1069208" rtl="0" eaLnBrk="1" latinLnBrk="0" hangingPunct="1">
        <a:defRPr sz="2105" kern="1200">
          <a:solidFill>
            <a:schemeClr val="tx1"/>
          </a:solidFill>
          <a:latin typeface="+mn-lt"/>
          <a:ea typeface="+mn-ea"/>
          <a:cs typeface="+mn-cs"/>
        </a:defRPr>
      </a:lvl1pPr>
      <a:lvl2pPr marL="534604" algn="l" defTabSz="1069208" rtl="0" eaLnBrk="1" latinLnBrk="0" hangingPunct="1">
        <a:defRPr sz="2105" kern="1200">
          <a:solidFill>
            <a:schemeClr val="tx1"/>
          </a:solidFill>
          <a:latin typeface="+mn-lt"/>
          <a:ea typeface="+mn-ea"/>
          <a:cs typeface="+mn-cs"/>
        </a:defRPr>
      </a:lvl2pPr>
      <a:lvl3pPr marL="1069208" algn="l" defTabSz="1069208" rtl="0" eaLnBrk="1" latinLnBrk="0" hangingPunct="1">
        <a:defRPr sz="2105" kern="1200">
          <a:solidFill>
            <a:schemeClr val="tx1"/>
          </a:solidFill>
          <a:latin typeface="+mn-lt"/>
          <a:ea typeface="+mn-ea"/>
          <a:cs typeface="+mn-cs"/>
        </a:defRPr>
      </a:lvl3pPr>
      <a:lvl4pPr marL="1603812" algn="l" defTabSz="1069208" rtl="0" eaLnBrk="1" latinLnBrk="0" hangingPunct="1">
        <a:defRPr sz="2105" kern="1200">
          <a:solidFill>
            <a:schemeClr val="tx1"/>
          </a:solidFill>
          <a:latin typeface="+mn-lt"/>
          <a:ea typeface="+mn-ea"/>
          <a:cs typeface="+mn-cs"/>
        </a:defRPr>
      </a:lvl4pPr>
      <a:lvl5pPr marL="2138416" algn="l" defTabSz="1069208" rtl="0" eaLnBrk="1" latinLnBrk="0" hangingPunct="1">
        <a:defRPr sz="2105" kern="1200">
          <a:solidFill>
            <a:schemeClr val="tx1"/>
          </a:solidFill>
          <a:latin typeface="+mn-lt"/>
          <a:ea typeface="+mn-ea"/>
          <a:cs typeface="+mn-cs"/>
        </a:defRPr>
      </a:lvl5pPr>
      <a:lvl6pPr marL="2673020" algn="l" defTabSz="1069208" rtl="0" eaLnBrk="1" latinLnBrk="0" hangingPunct="1">
        <a:defRPr sz="2105" kern="1200">
          <a:solidFill>
            <a:schemeClr val="tx1"/>
          </a:solidFill>
          <a:latin typeface="+mn-lt"/>
          <a:ea typeface="+mn-ea"/>
          <a:cs typeface="+mn-cs"/>
        </a:defRPr>
      </a:lvl6pPr>
      <a:lvl7pPr marL="3207624" algn="l" defTabSz="1069208" rtl="0" eaLnBrk="1" latinLnBrk="0" hangingPunct="1">
        <a:defRPr sz="2105" kern="1200">
          <a:solidFill>
            <a:schemeClr val="tx1"/>
          </a:solidFill>
          <a:latin typeface="+mn-lt"/>
          <a:ea typeface="+mn-ea"/>
          <a:cs typeface="+mn-cs"/>
        </a:defRPr>
      </a:lvl7pPr>
      <a:lvl8pPr marL="3742228" algn="l" defTabSz="1069208" rtl="0" eaLnBrk="1" latinLnBrk="0" hangingPunct="1">
        <a:defRPr sz="2105" kern="1200">
          <a:solidFill>
            <a:schemeClr val="tx1"/>
          </a:solidFill>
          <a:latin typeface="+mn-lt"/>
          <a:ea typeface="+mn-ea"/>
          <a:cs typeface="+mn-cs"/>
        </a:defRPr>
      </a:lvl8pPr>
      <a:lvl9pPr marL="4276832" algn="l" defTabSz="1069208" rtl="0" eaLnBrk="1" latinLnBrk="0" hangingPunct="1">
        <a:defRPr sz="21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youtube.com/watch?v=p0eS_ZNgRSU"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BC5797-5BED-C5F7-5F8C-713CBEBAD5A0}"/>
              </a:ext>
            </a:extLst>
          </p:cNvPr>
          <p:cNvSpPr txBox="1"/>
          <p:nvPr/>
        </p:nvSpPr>
        <p:spPr>
          <a:xfrm>
            <a:off x="966411" y="1604198"/>
            <a:ext cx="8758990" cy="11910953"/>
          </a:xfrm>
          <a:prstGeom prst="rect">
            <a:avLst/>
          </a:prstGeom>
          <a:noFill/>
        </p:spPr>
        <p:txBody>
          <a:bodyPr wrap="square" rtlCol="0">
            <a:spAutoFit/>
          </a:bodyPr>
          <a:lstStyle/>
          <a:p>
            <a:r>
              <a:rPr lang="en-GB" sz="2400" b="1" dirty="0"/>
              <a:t>In this PowerPoint file, you have several slides that you should be able to see down the lefthand side of your screen (this is Slide 1).</a:t>
            </a:r>
          </a:p>
          <a:p>
            <a:endParaRPr lang="en-GB" sz="2400" b="1" dirty="0"/>
          </a:p>
          <a:p>
            <a:r>
              <a:rPr lang="en-GB" sz="2400" b="1" dirty="0"/>
              <a:t>Slide 2 is the Term Time version of the parent finance poster that you can edit by inputting details of potential savings based on the fees your service charge during term time after school club, as well as your service’s logo.</a:t>
            </a:r>
          </a:p>
          <a:p>
            <a:endParaRPr lang="en-GB" sz="2400" b="1" dirty="0"/>
          </a:p>
          <a:p>
            <a:r>
              <a:rPr lang="en-GB" sz="2400" b="1" dirty="0"/>
              <a:t>Slide 3 is the Holiday Club version of the parent finance poster that you can edit by inputting details of potential savings based on the fees your service charge during holiday times, as well as your service’s logo.</a:t>
            </a:r>
          </a:p>
          <a:p>
            <a:endParaRPr lang="en-GB" sz="2400" b="1" dirty="0"/>
          </a:p>
          <a:p>
            <a:r>
              <a:rPr lang="en-GB" sz="2400" b="1" dirty="0"/>
              <a:t>Slide 4 is the Breakfast Club version of the parent finance poster that you can edit by inputting details of potential savings based on the fees your service charge during holiday times, as well as your service’s logo.</a:t>
            </a:r>
          </a:p>
          <a:p>
            <a:endParaRPr lang="en-GB" sz="2400" b="1" dirty="0"/>
          </a:p>
          <a:p>
            <a:r>
              <a:rPr lang="en-GB" sz="2400" b="1" dirty="0"/>
              <a:t>Slide 5 is an instructional slide that shows you how to edit Slides 2, 3 and 4.</a:t>
            </a:r>
          </a:p>
          <a:p>
            <a:endParaRPr lang="en-GB" sz="2400" b="1" dirty="0"/>
          </a:p>
          <a:p>
            <a:r>
              <a:rPr lang="en-GB" sz="2400" b="1" dirty="0"/>
              <a:t>Slide 6, 7 and 8 are examples of the posters, and not for editing or using, more so to give you an idea of what your finished poster might look like.</a:t>
            </a:r>
          </a:p>
          <a:p>
            <a:endParaRPr lang="en-GB" sz="2400" b="1" dirty="0"/>
          </a:p>
          <a:p>
            <a:r>
              <a:rPr lang="en-GB" sz="2400" b="1" dirty="0"/>
              <a:t>We have an online tutorial video for our previous version of this poster still accessible by </a:t>
            </a:r>
            <a:r>
              <a:rPr lang="en-GB" sz="2400" b="1" dirty="0">
                <a:hlinkClick r:id="rId2"/>
              </a:rPr>
              <a:t>right clicking here &gt; Link &gt; Open Link</a:t>
            </a:r>
            <a:r>
              <a:rPr lang="en-GB" sz="2400" b="1" dirty="0">
                <a:solidFill>
                  <a:srgbClr val="0FA3D7"/>
                </a:solidFill>
                <a:hlinkClick r:id="rId2"/>
              </a:rPr>
              <a:t>. </a:t>
            </a:r>
            <a:r>
              <a:rPr lang="en-GB" sz="2400" b="1" dirty="0"/>
              <a:t>Although some things look different, the bulk of the steps for editing are still the same. </a:t>
            </a:r>
          </a:p>
          <a:p>
            <a:endParaRPr lang="en-GB" sz="2400" b="1" dirty="0"/>
          </a:p>
          <a:p>
            <a:r>
              <a:rPr lang="en-GB" sz="2400" b="1" dirty="0"/>
              <a:t>If you require any additional support, please contact </a:t>
            </a:r>
            <a:r>
              <a:rPr lang="en-GB" sz="2400" b="1" dirty="0" err="1"/>
              <a:t>patrick@soscn.org</a:t>
            </a:r>
            <a:r>
              <a:rPr lang="en-GB" sz="2400" b="1" dirty="0"/>
              <a:t>.</a:t>
            </a:r>
          </a:p>
        </p:txBody>
      </p:sp>
    </p:spTree>
    <p:extLst>
      <p:ext uri="{BB962C8B-B14F-4D97-AF65-F5344CB8AC3E}">
        <p14:creationId xmlns:p14="http://schemas.microsoft.com/office/powerpoint/2010/main" val="2485937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F846D99C-75D8-3DD2-E59B-B942CAADD706}"/>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7E917F4D-6473-F5FC-EC89-C29D606CFD8B}"/>
              </a:ext>
            </a:extLst>
          </p:cNvPr>
          <p:cNvSpPr txBox="1"/>
          <p:nvPr/>
        </p:nvSpPr>
        <p:spPr>
          <a:xfrm>
            <a:off x="-7154928" y="750807"/>
            <a:ext cx="6403489" cy="1200329"/>
          </a:xfrm>
          <a:prstGeom prst="rect">
            <a:avLst/>
          </a:prstGeom>
          <a:noFill/>
        </p:spPr>
        <p:txBody>
          <a:bodyPr wrap="square" rtlCol="0">
            <a:spAutoFit/>
          </a:bodyPr>
          <a:lstStyle/>
          <a:p>
            <a:pPr algn="ctr"/>
            <a:r>
              <a:rPr lang="en-GB" sz="3600" b="1" dirty="0">
                <a:latin typeface=""/>
              </a:rPr>
              <a:t>Slide 2 – Term Time version for you to edit and use.</a:t>
            </a:r>
          </a:p>
        </p:txBody>
      </p:sp>
      <p:sp>
        <p:nvSpPr>
          <p:cNvPr id="2" name="TextBox 1">
            <a:extLst>
              <a:ext uri="{FF2B5EF4-FFF2-40B4-BE49-F238E27FC236}">
                <a16:creationId xmlns:a16="http://schemas.microsoft.com/office/drawing/2014/main" id="{51182821-0A03-5D8E-6D95-8610BCE2979B}"/>
              </a:ext>
            </a:extLst>
          </p:cNvPr>
          <p:cNvSpPr txBox="1"/>
          <p:nvPr/>
        </p:nvSpPr>
        <p:spPr>
          <a:xfrm>
            <a:off x="-7489370" y="2361163"/>
            <a:ext cx="7072381" cy="1200329"/>
          </a:xfrm>
          <a:prstGeom prst="rect">
            <a:avLst/>
          </a:prstGeom>
          <a:solidFill>
            <a:srgbClr val="FFFF00"/>
          </a:solidFill>
          <a:ln>
            <a:solidFill>
              <a:srgbClr val="7030A0"/>
            </a:solidFill>
          </a:ln>
        </p:spPr>
        <p:txBody>
          <a:bodyPr wrap="square" rtlCol="0">
            <a:spAutoFit/>
          </a:bodyPr>
          <a:lstStyle/>
          <a:p>
            <a:r>
              <a:rPr lang="en-GB" sz="3600" dirty="0">
                <a:latin typeface=""/>
              </a:rPr>
              <a:t>CALCUATION to work out potential saving.</a:t>
            </a:r>
          </a:p>
        </p:txBody>
      </p:sp>
      <p:sp>
        <p:nvSpPr>
          <p:cNvPr id="3" name="TextBox 2">
            <a:extLst>
              <a:ext uri="{FF2B5EF4-FFF2-40B4-BE49-F238E27FC236}">
                <a16:creationId xmlns:a16="http://schemas.microsoft.com/office/drawing/2014/main" id="{064E3842-4CA4-8617-F85F-326FFE1525B9}"/>
              </a:ext>
            </a:extLst>
          </p:cNvPr>
          <p:cNvSpPr txBox="1"/>
          <p:nvPr/>
        </p:nvSpPr>
        <p:spPr>
          <a:xfrm>
            <a:off x="-7489372" y="3598165"/>
            <a:ext cx="7072381" cy="3970318"/>
          </a:xfrm>
          <a:prstGeom prst="rect">
            <a:avLst/>
          </a:prstGeom>
          <a:solidFill>
            <a:srgbClr val="0FA3D7"/>
          </a:solidFill>
          <a:ln>
            <a:solidFill>
              <a:srgbClr val="7030A0"/>
            </a:solidFill>
          </a:ln>
        </p:spPr>
        <p:txBody>
          <a:bodyPr wrap="square" rtlCol="0">
            <a:spAutoFit/>
          </a:bodyPr>
          <a:lstStyle/>
          <a:p>
            <a:endParaRPr lang="en-GB" sz="3600" dirty="0">
              <a:solidFill>
                <a:schemeClr val="bg1"/>
              </a:solidFill>
              <a:latin typeface=""/>
            </a:endParaRPr>
          </a:p>
          <a:p>
            <a:r>
              <a:rPr lang="en-GB" sz="3600" b="1" u="sng" dirty="0">
                <a:solidFill>
                  <a:schemeClr val="bg1"/>
                </a:solidFill>
                <a:latin typeface=""/>
              </a:rPr>
              <a:t>For Tax-Free Childcare cost</a:t>
            </a:r>
          </a:p>
          <a:p>
            <a:endParaRPr lang="en-GB" sz="3600" b="1" u="sng" dirty="0">
              <a:solidFill>
                <a:schemeClr val="bg1"/>
              </a:solidFill>
              <a:latin typeface=""/>
            </a:endParaRPr>
          </a:p>
          <a:p>
            <a:r>
              <a:rPr lang="en-GB" sz="3600" dirty="0">
                <a:solidFill>
                  <a:schemeClr val="bg1"/>
                </a:solidFill>
                <a:latin typeface=""/>
              </a:rPr>
              <a:t>Your fees x 0.20 = </a:t>
            </a:r>
            <a:r>
              <a:rPr lang="en-GB" sz="3600" b="1" u="sng" dirty="0">
                <a:solidFill>
                  <a:schemeClr val="bg1"/>
                </a:solidFill>
                <a:latin typeface=""/>
              </a:rPr>
              <a:t>Your Answer</a:t>
            </a:r>
          </a:p>
          <a:p>
            <a:endParaRPr lang="en-GB" sz="3600" dirty="0">
              <a:solidFill>
                <a:schemeClr val="bg1"/>
              </a:solidFill>
              <a:latin typeface=""/>
            </a:endParaRPr>
          </a:p>
          <a:p>
            <a:r>
              <a:rPr lang="en-GB" sz="3600" b="1" i="1" dirty="0">
                <a:solidFill>
                  <a:schemeClr val="bg1"/>
                </a:solidFill>
                <a:latin typeface=""/>
              </a:rPr>
              <a:t>Example</a:t>
            </a:r>
          </a:p>
          <a:p>
            <a:r>
              <a:rPr lang="en-GB" sz="3600" dirty="0">
                <a:solidFill>
                  <a:schemeClr val="bg1"/>
                </a:solidFill>
                <a:latin typeface=""/>
              </a:rPr>
              <a:t>£16 x 0.20 = </a:t>
            </a:r>
            <a:r>
              <a:rPr lang="en-GB" sz="3600" b="1" u="sng" dirty="0">
                <a:solidFill>
                  <a:schemeClr val="bg1"/>
                </a:solidFill>
                <a:latin typeface=""/>
              </a:rPr>
              <a:t>£3.20</a:t>
            </a:r>
          </a:p>
        </p:txBody>
      </p:sp>
      <p:sp>
        <p:nvSpPr>
          <p:cNvPr id="4" name="TextBox 3">
            <a:extLst>
              <a:ext uri="{FF2B5EF4-FFF2-40B4-BE49-F238E27FC236}">
                <a16:creationId xmlns:a16="http://schemas.microsoft.com/office/drawing/2014/main" id="{CC60497E-965F-7855-A51C-4F4DE73417CD}"/>
              </a:ext>
            </a:extLst>
          </p:cNvPr>
          <p:cNvSpPr txBox="1"/>
          <p:nvPr/>
        </p:nvSpPr>
        <p:spPr>
          <a:xfrm>
            <a:off x="-7489373" y="7568483"/>
            <a:ext cx="7072381" cy="4524315"/>
          </a:xfrm>
          <a:prstGeom prst="rect">
            <a:avLst/>
          </a:prstGeom>
          <a:solidFill>
            <a:srgbClr val="96BE15"/>
          </a:solidFill>
          <a:ln>
            <a:solidFill>
              <a:srgbClr val="7030A0"/>
            </a:solidFill>
          </a:ln>
        </p:spPr>
        <p:txBody>
          <a:bodyPr wrap="square" rtlCol="0">
            <a:spAutoFit/>
          </a:bodyPr>
          <a:lstStyle/>
          <a:p>
            <a:endParaRPr lang="en-GB" sz="3600" b="1" u="sng" dirty="0">
              <a:latin typeface=""/>
            </a:endParaRPr>
          </a:p>
          <a:p>
            <a:r>
              <a:rPr lang="en-GB" sz="3600" b="1" u="sng" dirty="0">
                <a:latin typeface=""/>
              </a:rPr>
              <a:t>For Universal Credit </a:t>
            </a:r>
            <a:r>
              <a:rPr lang="en-GB" sz="3600" b="1" u="sng" dirty="0">
                <a:latin typeface="Montserrat" pitchFamily="2" charset="77"/>
              </a:rPr>
              <a:t>costs</a:t>
            </a:r>
          </a:p>
          <a:p>
            <a:endParaRPr lang="en-GB" sz="3600" dirty="0">
              <a:latin typeface=""/>
            </a:endParaRPr>
          </a:p>
          <a:p>
            <a:r>
              <a:rPr lang="en-GB" sz="3600" dirty="0">
                <a:latin typeface=""/>
              </a:rPr>
              <a:t>Your Fees x 0.85 = </a:t>
            </a:r>
            <a:r>
              <a:rPr lang="en-GB" sz="3600" b="1" u="sng" dirty="0">
                <a:latin typeface=""/>
              </a:rPr>
              <a:t>Your Answer</a:t>
            </a:r>
          </a:p>
          <a:p>
            <a:endParaRPr lang="en-GB" sz="3600" dirty="0">
              <a:latin typeface=""/>
            </a:endParaRPr>
          </a:p>
          <a:p>
            <a:r>
              <a:rPr lang="en-GB" sz="3600" i="1" dirty="0">
                <a:latin typeface=""/>
              </a:rPr>
              <a:t>Example</a:t>
            </a:r>
            <a:endParaRPr lang="en-GB" sz="3600" dirty="0">
              <a:latin typeface=""/>
            </a:endParaRPr>
          </a:p>
          <a:p>
            <a:r>
              <a:rPr lang="en-GB" sz="3600" dirty="0">
                <a:latin typeface=""/>
              </a:rPr>
              <a:t>£16 x 0.85 = </a:t>
            </a:r>
            <a:r>
              <a:rPr lang="en-GB" sz="3600" b="1" u="sng" dirty="0">
                <a:latin typeface=""/>
              </a:rPr>
              <a:t>£13.60</a:t>
            </a:r>
          </a:p>
          <a:p>
            <a:endParaRPr lang="en-GB" sz="3600" b="1" u="sng" dirty="0">
              <a:latin typeface=""/>
            </a:endParaRPr>
          </a:p>
        </p:txBody>
      </p:sp>
      <p:sp>
        <p:nvSpPr>
          <p:cNvPr id="5" name="TextBox 4">
            <a:extLst>
              <a:ext uri="{FF2B5EF4-FFF2-40B4-BE49-F238E27FC236}">
                <a16:creationId xmlns:a16="http://schemas.microsoft.com/office/drawing/2014/main" id="{5A5F2C55-7804-DEB9-D292-FC9EA03FF55F}"/>
              </a:ext>
            </a:extLst>
          </p:cNvPr>
          <p:cNvSpPr txBox="1"/>
          <p:nvPr/>
        </p:nvSpPr>
        <p:spPr>
          <a:xfrm rot="-120000">
            <a:off x="963581" y="7351923"/>
            <a:ext cx="2945849"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£3.20</a:t>
            </a:r>
          </a:p>
        </p:txBody>
      </p:sp>
      <p:sp>
        <p:nvSpPr>
          <p:cNvPr id="6" name="TextBox 5">
            <a:extLst>
              <a:ext uri="{FF2B5EF4-FFF2-40B4-BE49-F238E27FC236}">
                <a16:creationId xmlns:a16="http://schemas.microsoft.com/office/drawing/2014/main" id="{B44773DC-CED6-6E42-6B8A-65F074639526}"/>
              </a:ext>
            </a:extLst>
          </p:cNvPr>
          <p:cNvSpPr txBox="1"/>
          <p:nvPr/>
        </p:nvSpPr>
        <p:spPr>
          <a:xfrm rot="120000">
            <a:off x="6630032" y="7130221"/>
            <a:ext cx="3133197"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£13.60</a:t>
            </a:r>
          </a:p>
        </p:txBody>
      </p:sp>
      <p:sp>
        <p:nvSpPr>
          <p:cNvPr id="7" name="TextBox 6">
            <a:extLst>
              <a:ext uri="{FF2B5EF4-FFF2-40B4-BE49-F238E27FC236}">
                <a16:creationId xmlns:a16="http://schemas.microsoft.com/office/drawing/2014/main" id="{211E2C65-7E60-3721-7172-7B3E36F853E5}"/>
              </a:ext>
            </a:extLst>
          </p:cNvPr>
          <p:cNvSpPr txBox="1"/>
          <p:nvPr/>
        </p:nvSpPr>
        <p:spPr>
          <a:xfrm>
            <a:off x="1416232" y="14596130"/>
            <a:ext cx="2945849" cy="523220"/>
          </a:xfrm>
          <a:prstGeom prst="rect">
            <a:avLst/>
          </a:prstGeom>
          <a:noFill/>
          <a:ln>
            <a:noFill/>
          </a:ln>
        </p:spPr>
        <p:txBody>
          <a:bodyPr wrap="square" rtlCol="0">
            <a:spAutoFit/>
          </a:bodyPr>
          <a:lstStyle/>
          <a:p>
            <a:pPr algn="ctr"/>
            <a:r>
              <a:rPr lang="en-GB" sz="2800" b="1" dirty="0">
                <a:latin typeface="Posterama" panose="020B0504020200020000" pitchFamily="34" charset="0"/>
                <a:cs typeface="Posterama" panose="020B0504020200020000" pitchFamily="34" charset="0"/>
              </a:rPr>
              <a:t>£16</a:t>
            </a:r>
          </a:p>
        </p:txBody>
      </p:sp>
    </p:spTree>
    <p:extLst>
      <p:ext uri="{BB962C8B-B14F-4D97-AF65-F5344CB8AC3E}">
        <p14:creationId xmlns:p14="http://schemas.microsoft.com/office/powerpoint/2010/main" val="40595168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C2626E-E571-E48A-48BF-14257F79F462}"/>
              </a:ext>
            </a:extLst>
          </p:cNvPr>
          <p:cNvSpPr txBox="1"/>
          <p:nvPr/>
        </p:nvSpPr>
        <p:spPr>
          <a:xfrm>
            <a:off x="-7322150" y="773110"/>
            <a:ext cx="6737934" cy="1200329"/>
          </a:xfrm>
          <a:prstGeom prst="rect">
            <a:avLst/>
          </a:prstGeom>
          <a:noFill/>
        </p:spPr>
        <p:txBody>
          <a:bodyPr wrap="square" rtlCol="0">
            <a:spAutoFit/>
          </a:bodyPr>
          <a:lstStyle/>
          <a:p>
            <a:pPr algn="ctr"/>
            <a:r>
              <a:rPr lang="en-GB" sz="3600" b="1" dirty="0">
                <a:latin typeface=""/>
              </a:rPr>
              <a:t>Slide 3 – Holiday Club version for you to edit and use.</a:t>
            </a:r>
          </a:p>
        </p:txBody>
      </p:sp>
      <p:sp>
        <p:nvSpPr>
          <p:cNvPr id="5" name="TextBox 4">
            <a:extLst>
              <a:ext uri="{FF2B5EF4-FFF2-40B4-BE49-F238E27FC236}">
                <a16:creationId xmlns:a16="http://schemas.microsoft.com/office/drawing/2014/main" id="{6159F537-18BB-26C6-15C0-BA237095581E}"/>
              </a:ext>
            </a:extLst>
          </p:cNvPr>
          <p:cNvSpPr txBox="1"/>
          <p:nvPr/>
        </p:nvSpPr>
        <p:spPr>
          <a:xfrm>
            <a:off x="-7489370" y="2361163"/>
            <a:ext cx="7072381" cy="1200329"/>
          </a:xfrm>
          <a:prstGeom prst="rect">
            <a:avLst/>
          </a:prstGeom>
          <a:solidFill>
            <a:srgbClr val="FFFF00"/>
          </a:solidFill>
          <a:ln>
            <a:solidFill>
              <a:srgbClr val="7030A0"/>
            </a:solidFill>
          </a:ln>
        </p:spPr>
        <p:txBody>
          <a:bodyPr wrap="square" rtlCol="0">
            <a:spAutoFit/>
          </a:bodyPr>
          <a:lstStyle/>
          <a:p>
            <a:r>
              <a:rPr lang="en-GB" sz="3600" dirty="0">
                <a:latin typeface=""/>
              </a:rPr>
              <a:t>CALCUATION to work out potential saving.</a:t>
            </a:r>
          </a:p>
        </p:txBody>
      </p:sp>
      <p:sp>
        <p:nvSpPr>
          <p:cNvPr id="6" name="TextBox 5">
            <a:extLst>
              <a:ext uri="{FF2B5EF4-FFF2-40B4-BE49-F238E27FC236}">
                <a16:creationId xmlns:a16="http://schemas.microsoft.com/office/drawing/2014/main" id="{64C74188-CA69-5172-F107-1D1B09F6089F}"/>
              </a:ext>
            </a:extLst>
          </p:cNvPr>
          <p:cNvSpPr txBox="1"/>
          <p:nvPr/>
        </p:nvSpPr>
        <p:spPr>
          <a:xfrm>
            <a:off x="-7489372" y="3598165"/>
            <a:ext cx="7072381" cy="3970318"/>
          </a:xfrm>
          <a:prstGeom prst="rect">
            <a:avLst/>
          </a:prstGeom>
          <a:solidFill>
            <a:srgbClr val="0FA3D7"/>
          </a:solidFill>
          <a:ln>
            <a:solidFill>
              <a:srgbClr val="7030A0"/>
            </a:solidFill>
          </a:ln>
        </p:spPr>
        <p:txBody>
          <a:bodyPr wrap="square" rtlCol="0">
            <a:spAutoFit/>
          </a:bodyPr>
          <a:lstStyle/>
          <a:p>
            <a:endParaRPr lang="en-GB" sz="3600" dirty="0">
              <a:solidFill>
                <a:schemeClr val="bg1"/>
              </a:solidFill>
              <a:latin typeface=""/>
            </a:endParaRPr>
          </a:p>
          <a:p>
            <a:r>
              <a:rPr lang="en-GB" sz="3600" b="1" u="sng" dirty="0">
                <a:solidFill>
                  <a:schemeClr val="bg1"/>
                </a:solidFill>
                <a:latin typeface=""/>
              </a:rPr>
              <a:t>For Tax-Free Childcare cost</a:t>
            </a:r>
          </a:p>
          <a:p>
            <a:endParaRPr lang="en-GB" sz="3600" b="1" u="sng" dirty="0">
              <a:solidFill>
                <a:schemeClr val="bg1"/>
              </a:solidFill>
              <a:latin typeface=""/>
            </a:endParaRPr>
          </a:p>
          <a:p>
            <a:r>
              <a:rPr lang="en-GB" sz="3600" dirty="0">
                <a:solidFill>
                  <a:schemeClr val="bg1"/>
                </a:solidFill>
                <a:latin typeface=""/>
              </a:rPr>
              <a:t>Your fees x 0.20 = </a:t>
            </a:r>
            <a:r>
              <a:rPr lang="en-GB" sz="3600" b="1" u="sng" dirty="0">
                <a:solidFill>
                  <a:schemeClr val="bg1"/>
                </a:solidFill>
                <a:latin typeface=""/>
              </a:rPr>
              <a:t>Your Answer</a:t>
            </a:r>
          </a:p>
          <a:p>
            <a:endParaRPr lang="en-GB" sz="3600" dirty="0">
              <a:solidFill>
                <a:schemeClr val="bg1"/>
              </a:solidFill>
              <a:latin typeface=""/>
            </a:endParaRPr>
          </a:p>
          <a:p>
            <a:r>
              <a:rPr lang="en-GB" sz="3600" b="1" i="1" dirty="0">
                <a:solidFill>
                  <a:schemeClr val="bg1"/>
                </a:solidFill>
                <a:latin typeface=""/>
              </a:rPr>
              <a:t>Example</a:t>
            </a:r>
          </a:p>
          <a:p>
            <a:r>
              <a:rPr lang="en-GB" sz="3600" dirty="0">
                <a:solidFill>
                  <a:schemeClr val="bg1"/>
                </a:solidFill>
                <a:latin typeface=""/>
              </a:rPr>
              <a:t>£36 x 0.20 = </a:t>
            </a:r>
            <a:r>
              <a:rPr lang="en-GB" sz="3600" b="1" u="sng" dirty="0">
                <a:solidFill>
                  <a:schemeClr val="bg1"/>
                </a:solidFill>
                <a:latin typeface=""/>
              </a:rPr>
              <a:t>£7.20</a:t>
            </a:r>
          </a:p>
        </p:txBody>
      </p:sp>
      <p:sp>
        <p:nvSpPr>
          <p:cNvPr id="7" name="TextBox 6">
            <a:extLst>
              <a:ext uri="{FF2B5EF4-FFF2-40B4-BE49-F238E27FC236}">
                <a16:creationId xmlns:a16="http://schemas.microsoft.com/office/drawing/2014/main" id="{3D6D0FE8-64F3-9AEE-D61A-821E1356A443}"/>
              </a:ext>
            </a:extLst>
          </p:cNvPr>
          <p:cNvSpPr txBox="1"/>
          <p:nvPr/>
        </p:nvSpPr>
        <p:spPr>
          <a:xfrm>
            <a:off x="-7489373" y="7568483"/>
            <a:ext cx="7072381" cy="4524315"/>
          </a:xfrm>
          <a:prstGeom prst="rect">
            <a:avLst/>
          </a:prstGeom>
          <a:solidFill>
            <a:srgbClr val="96BE15"/>
          </a:solidFill>
          <a:ln>
            <a:solidFill>
              <a:srgbClr val="7030A0"/>
            </a:solidFill>
          </a:ln>
        </p:spPr>
        <p:txBody>
          <a:bodyPr wrap="square" rtlCol="0">
            <a:spAutoFit/>
          </a:bodyPr>
          <a:lstStyle/>
          <a:p>
            <a:endParaRPr lang="en-GB" sz="3600" b="1" u="sng" dirty="0">
              <a:latin typeface=""/>
            </a:endParaRPr>
          </a:p>
          <a:p>
            <a:r>
              <a:rPr lang="en-GB" sz="3600" b="1" u="sng" dirty="0">
                <a:latin typeface=""/>
              </a:rPr>
              <a:t>For Universal Credit costs</a:t>
            </a:r>
          </a:p>
          <a:p>
            <a:endParaRPr lang="en-GB" sz="3600" dirty="0">
              <a:latin typeface=""/>
            </a:endParaRPr>
          </a:p>
          <a:p>
            <a:r>
              <a:rPr lang="en-GB" sz="3600" dirty="0">
                <a:latin typeface=""/>
              </a:rPr>
              <a:t>Your Fees x 0.85 = </a:t>
            </a:r>
            <a:r>
              <a:rPr lang="en-GB" sz="3600" b="1" u="sng" dirty="0">
                <a:latin typeface=""/>
              </a:rPr>
              <a:t>Your Answer</a:t>
            </a:r>
          </a:p>
          <a:p>
            <a:endParaRPr lang="en-GB" sz="3600" dirty="0">
              <a:latin typeface=""/>
            </a:endParaRPr>
          </a:p>
          <a:p>
            <a:r>
              <a:rPr lang="en-GB" sz="3600" i="1" dirty="0">
                <a:latin typeface=""/>
              </a:rPr>
              <a:t>Example</a:t>
            </a:r>
            <a:endParaRPr lang="en-GB" sz="3600" dirty="0">
              <a:latin typeface=""/>
            </a:endParaRPr>
          </a:p>
          <a:p>
            <a:r>
              <a:rPr lang="en-GB" sz="3600" dirty="0">
                <a:latin typeface=""/>
              </a:rPr>
              <a:t>£36 x 0.85 = </a:t>
            </a:r>
            <a:r>
              <a:rPr lang="en-GB" sz="3600" b="1" u="sng" dirty="0">
                <a:latin typeface=""/>
              </a:rPr>
              <a:t>£30.60</a:t>
            </a:r>
          </a:p>
          <a:p>
            <a:endParaRPr lang="en-GB" sz="3600" b="1" u="sng" dirty="0">
              <a:latin typeface=""/>
            </a:endParaRPr>
          </a:p>
        </p:txBody>
      </p:sp>
      <p:sp>
        <p:nvSpPr>
          <p:cNvPr id="8" name="TextBox 7">
            <a:extLst>
              <a:ext uri="{FF2B5EF4-FFF2-40B4-BE49-F238E27FC236}">
                <a16:creationId xmlns:a16="http://schemas.microsoft.com/office/drawing/2014/main" id="{3FCC58D2-2325-BF59-4EC9-2EAD8CDA9AFC}"/>
              </a:ext>
            </a:extLst>
          </p:cNvPr>
          <p:cNvSpPr txBox="1"/>
          <p:nvPr/>
        </p:nvSpPr>
        <p:spPr>
          <a:xfrm rot="-120000">
            <a:off x="963581" y="7351923"/>
            <a:ext cx="2945849"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£7.20</a:t>
            </a:r>
          </a:p>
        </p:txBody>
      </p:sp>
      <p:sp>
        <p:nvSpPr>
          <p:cNvPr id="10" name="TextBox 9">
            <a:extLst>
              <a:ext uri="{FF2B5EF4-FFF2-40B4-BE49-F238E27FC236}">
                <a16:creationId xmlns:a16="http://schemas.microsoft.com/office/drawing/2014/main" id="{75C419D3-7CBF-4A3F-652C-20E39D9410DC}"/>
              </a:ext>
            </a:extLst>
          </p:cNvPr>
          <p:cNvSpPr txBox="1"/>
          <p:nvPr/>
        </p:nvSpPr>
        <p:spPr>
          <a:xfrm rot="120000">
            <a:off x="6603824" y="7203193"/>
            <a:ext cx="3404414"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£30.60</a:t>
            </a:r>
          </a:p>
        </p:txBody>
      </p:sp>
      <p:sp>
        <p:nvSpPr>
          <p:cNvPr id="11" name="TextBox 10">
            <a:extLst>
              <a:ext uri="{FF2B5EF4-FFF2-40B4-BE49-F238E27FC236}">
                <a16:creationId xmlns:a16="http://schemas.microsoft.com/office/drawing/2014/main" id="{BB0A801E-D376-0C34-9A58-C5072DF71BE7}"/>
              </a:ext>
            </a:extLst>
          </p:cNvPr>
          <p:cNvSpPr txBox="1"/>
          <p:nvPr/>
        </p:nvSpPr>
        <p:spPr>
          <a:xfrm>
            <a:off x="1416232" y="14596130"/>
            <a:ext cx="2945849" cy="523220"/>
          </a:xfrm>
          <a:prstGeom prst="rect">
            <a:avLst/>
          </a:prstGeom>
          <a:noFill/>
          <a:ln>
            <a:noFill/>
          </a:ln>
        </p:spPr>
        <p:txBody>
          <a:bodyPr wrap="square" rtlCol="0">
            <a:spAutoFit/>
          </a:bodyPr>
          <a:lstStyle/>
          <a:p>
            <a:pPr algn="ctr"/>
            <a:r>
              <a:rPr lang="en-GB" sz="2800" b="1" dirty="0">
                <a:latin typeface="Posterama" panose="020B0504020200020000" pitchFamily="34" charset="0"/>
                <a:cs typeface="Posterama" panose="020B0504020200020000" pitchFamily="34" charset="0"/>
              </a:rPr>
              <a:t>£36</a:t>
            </a:r>
          </a:p>
        </p:txBody>
      </p:sp>
    </p:spTree>
    <p:extLst>
      <p:ext uri="{BB962C8B-B14F-4D97-AF65-F5344CB8AC3E}">
        <p14:creationId xmlns:p14="http://schemas.microsoft.com/office/powerpoint/2010/main" val="675595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56E13F6-A6D3-4DB6-FA19-E8761E98237D}"/>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282C5DC2-63A7-9994-98E5-9D8689EC8055}"/>
              </a:ext>
            </a:extLst>
          </p:cNvPr>
          <p:cNvSpPr txBox="1"/>
          <p:nvPr/>
        </p:nvSpPr>
        <p:spPr>
          <a:xfrm>
            <a:off x="-7489374" y="817715"/>
            <a:ext cx="7072381" cy="1200329"/>
          </a:xfrm>
          <a:prstGeom prst="rect">
            <a:avLst/>
          </a:prstGeom>
          <a:noFill/>
        </p:spPr>
        <p:txBody>
          <a:bodyPr wrap="square" rtlCol="0">
            <a:spAutoFit/>
          </a:bodyPr>
          <a:lstStyle/>
          <a:p>
            <a:pPr algn="ctr"/>
            <a:r>
              <a:rPr lang="en-GB" sz="3600" b="1" dirty="0">
                <a:latin typeface=""/>
              </a:rPr>
              <a:t>Slide 4 – Breakfast Club version for you to edit and use.</a:t>
            </a:r>
          </a:p>
        </p:txBody>
      </p:sp>
      <p:sp>
        <p:nvSpPr>
          <p:cNvPr id="5" name="TextBox 4">
            <a:extLst>
              <a:ext uri="{FF2B5EF4-FFF2-40B4-BE49-F238E27FC236}">
                <a16:creationId xmlns:a16="http://schemas.microsoft.com/office/drawing/2014/main" id="{0CB9AC4B-A225-BD6C-C69C-928E84A6F298}"/>
              </a:ext>
            </a:extLst>
          </p:cNvPr>
          <p:cNvSpPr txBox="1"/>
          <p:nvPr/>
        </p:nvSpPr>
        <p:spPr>
          <a:xfrm>
            <a:off x="-7489370" y="2361163"/>
            <a:ext cx="7072381" cy="1200329"/>
          </a:xfrm>
          <a:prstGeom prst="rect">
            <a:avLst/>
          </a:prstGeom>
          <a:solidFill>
            <a:srgbClr val="FFFF00"/>
          </a:solidFill>
          <a:ln>
            <a:solidFill>
              <a:srgbClr val="7030A0"/>
            </a:solidFill>
          </a:ln>
        </p:spPr>
        <p:txBody>
          <a:bodyPr wrap="square" rtlCol="0">
            <a:spAutoFit/>
          </a:bodyPr>
          <a:lstStyle/>
          <a:p>
            <a:r>
              <a:rPr lang="en-GB" sz="3600" dirty="0">
                <a:latin typeface=""/>
              </a:rPr>
              <a:t>CALCUATION to work out potential saving.</a:t>
            </a:r>
          </a:p>
        </p:txBody>
      </p:sp>
      <p:sp>
        <p:nvSpPr>
          <p:cNvPr id="6" name="TextBox 5">
            <a:extLst>
              <a:ext uri="{FF2B5EF4-FFF2-40B4-BE49-F238E27FC236}">
                <a16:creationId xmlns:a16="http://schemas.microsoft.com/office/drawing/2014/main" id="{15DC48C8-FB95-C4AE-EEFE-B0F8A5A6CAE1}"/>
              </a:ext>
            </a:extLst>
          </p:cNvPr>
          <p:cNvSpPr txBox="1"/>
          <p:nvPr/>
        </p:nvSpPr>
        <p:spPr>
          <a:xfrm>
            <a:off x="-7489372" y="3598165"/>
            <a:ext cx="7072381" cy="3970318"/>
          </a:xfrm>
          <a:prstGeom prst="rect">
            <a:avLst/>
          </a:prstGeom>
          <a:solidFill>
            <a:srgbClr val="0FA3D7"/>
          </a:solidFill>
          <a:ln>
            <a:solidFill>
              <a:srgbClr val="7030A0"/>
            </a:solidFill>
          </a:ln>
        </p:spPr>
        <p:txBody>
          <a:bodyPr wrap="square" rtlCol="0">
            <a:spAutoFit/>
          </a:bodyPr>
          <a:lstStyle/>
          <a:p>
            <a:endParaRPr lang="en-GB" sz="3600" dirty="0">
              <a:solidFill>
                <a:schemeClr val="bg1"/>
              </a:solidFill>
              <a:latin typeface=""/>
            </a:endParaRPr>
          </a:p>
          <a:p>
            <a:r>
              <a:rPr lang="en-GB" sz="3600" b="1" u="sng" dirty="0">
                <a:solidFill>
                  <a:schemeClr val="bg1"/>
                </a:solidFill>
                <a:latin typeface=""/>
              </a:rPr>
              <a:t>For Tax-Free Childcare cost</a:t>
            </a:r>
          </a:p>
          <a:p>
            <a:endParaRPr lang="en-GB" sz="3600" b="1" u="sng" dirty="0">
              <a:solidFill>
                <a:schemeClr val="bg1"/>
              </a:solidFill>
              <a:latin typeface=""/>
            </a:endParaRPr>
          </a:p>
          <a:p>
            <a:r>
              <a:rPr lang="en-GB" sz="3600" dirty="0">
                <a:solidFill>
                  <a:schemeClr val="bg1"/>
                </a:solidFill>
                <a:latin typeface=""/>
              </a:rPr>
              <a:t>Your fees x 0.20 = </a:t>
            </a:r>
            <a:r>
              <a:rPr lang="en-GB" sz="3600" b="1" u="sng" dirty="0">
                <a:solidFill>
                  <a:schemeClr val="bg1"/>
                </a:solidFill>
                <a:latin typeface=""/>
              </a:rPr>
              <a:t>Your Answer</a:t>
            </a:r>
          </a:p>
          <a:p>
            <a:endParaRPr lang="en-GB" sz="3600" dirty="0">
              <a:solidFill>
                <a:schemeClr val="bg1"/>
              </a:solidFill>
              <a:latin typeface=""/>
            </a:endParaRPr>
          </a:p>
          <a:p>
            <a:r>
              <a:rPr lang="en-GB" sz="3600" b="1" i="1" dirty="0">
                <a:solidFill>
                  <a:schemeClr val="bg1"/>
                </a:solidFill>
                <a:latin typeface=""/>
              </a:rPr>
              <a:t>Example</a:t>
            </a:r>
          </a:p>
          <a:p>
            <a:r>
              <a:rPr lang="en-GB" sz="3600" dirty="0">
                <a:solidFill>
                  <a:schemeClr val="bg1"/>
                </a:solidFill>
                <a:latin typeface=""/>
              </a:rPr>
              <a:t>£6 x 0.20 = </a:t>
            </a:r>
            <a:r>
              <a:rPr lang="en-GB" sz="3600" b="1" u="sng" dirty="0">
                <a:solidFill>
                  <a:schemeClr val="bg1"/>
                </a:solidFill>
                <a:latin typeface=""/>
              </a:rPr>
              <a:t>£1.20</a:t>
            </a:r>
          </a:p>
        </p:txBody>
      </p:sp>
      <p:sp>
        <p:nvSpPr>
          <p:cNvPr id="7" name="TextBox 6">
            <a:extLst>
              <a:ext uri="{FF2B5EF4-FFF2-40B4-BE49-F238E27FC236}">
                <a16:creationId xmlns:a16="http://schemas.microsoft.com/office/drawing/2014/main" id="{8F146C8E-13E6-2A13-95EF-FC7A3A36E066}"/>
              </a:ext>
            </a:extLst>
          </p:cNvPr>
          <p:cNvSpPr txBox="1"/>
          <p:nvPr/>
        </p:nvSpPr>
        <p:spPr>
          <a:xfrm>
            <a:off x="-7489373" y="7568483"/>
            <a:ext cx="7072381" cy="4524315"/>
          </a:xfrm>
          <a:prstGeom prst="rect">
            <a:avLst/>
          </a:prstGeom>
          <a:solidFill>
            <a:srgbClr val="96BE15"/>
          </a:solidFill>
          <a:ln>
            <a:solidFill>
              <a:srgbClr val="7030A0"/>
            </a:solidFill>
          </a:ln>
        </p:spPr>
        <p:txBody>
          <a:bodyPr wrap="square" rtlCol="0">
            <a:spAutoFit/>
          </a:bodyPr>
          <a:lstStyle/>
          <a:p>
            <a:endParaRPr lang="en-GB" sz="3600" b="1" u="sng" dirty="0">
              <a:latin typeface=""/>
            </a:endParaRPr>
          </a:p>
          <a:p>
            <a:r>
              <a:rPr lang="en-GB" sz="3600" b="1" u="sng" dirty="0">
                <a:latin typeface=""/>
              </a:rPr>
              <a:t>For Universal Credit costs</a:t>
            </a:r>
          </a:p>
          <a:p>
            <a:endParaRPr lang="en-GB" sz="3600" dirty="0">
              <a:latin typeface=""/>
            </a:endParaRPr>
          </a:p>
          <a:p>
            <a:r>
              <a:rPr lang="en-GB" sz="3600" dirty="0">
                <a:latin typeface=""/>
              </a:rPr>
              <a:t>Your Fees x 0.85 = </a:t>
            </a:r>
            <a:r>
              <a:rPr lang="en-GB" sz="3600" b="1" u="sng" dirty="0">
                <a:latin typeface=""/>
              </a:rPr>
              <a:t>Your Answer</a:t>
            </a:r>
          </a:p>
          <a:p>
            <a:endParaRPr lang="en-GB" sz="3600" dirty="0">
              <a:latin typeface=""/>
            </a:endParaRPr>
          </a:p>
          <a:p>
            <a:r>
              <a:rPr lang="en-GB" sz="3600" i="1" dirty="0">
                <a:latin typeface=""/>
              </a:rPr>
              <a:t>Example</a:t>
            </a:r>
            <a:endParaRPr lang="en-GB" sz="3600" dirty="0">
              <a:latin typeface=""/>
            </a:endParaRPr>
          </a:p>
          <a:p>
            <a:r>
              <a:rPr lang="en-GB" sz="3600" dirty="0">
                <a:latin typeface=""/>
              </a:rPr>
              <a:t>£6 x 0.85 = </a:t>
            </a:r>
            <a:r>
              <a:rPr lang="en-GB" sz="3600" b="1" u="sng" dirty="0">
                <a:latin typeface=""/>
              </a:rPr>
              <a:t>£5.10</a:t>
            </a:r>
          </a:p>
          <a:p>
            <a:endParaRPr lang="en-GB" sz="3600" b="1" u="sng" dirty="0">
              <a:latin typeface=""/>
            </a:endParaRPr>
          </a:p>
        </p:txBody>
      </p:sp>
      <p:sp>
        <p:nvSpPr>
          <p:cNvPr id="8" name="TextBox 7">
            <a:extLst>
              <a:ext uri="{FF2B5EF4-FFF2-40B4-BE49-F238E27FC236}">
                <a16:creationId xmlns:a16="http://schemas.microsoft.com/office/drawing/2014/main" id="{206AA307-D8AE-0B31-2BC7-41E27E105533}"/>
              </a:ext>
            </a:extLst>
          </p:cNvPr>
          <p:cNvSpPr txBox="1"/>
          <p:nvPr/>
        </p:nvSpPr>
        <p:spPr>
          <a:xfrm rot="-120000">
            <a:off x="963581" y="7351923"/>
            <a:ext cx="2945849"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£1.20</a:t>
            </a:r>
          </a:p>
        </p:txBody>
      </p:sp>
      <p:sp>
        <p:nvSpPr>
          <p:cNvPr id="10" name="TextBox 9">
            <a:extLst>
              <a:ext uri="{FF2B5EF4-FFF2-40B4-BE49-F238E27FC236}">
                <a16:creationId xmlns:a16="http://schemas.microsoft.com/office/drawing/2014/main" id="{7878205E-89C9-90C6-A8C5-A35304B5C9C1}"/>
              </a:ext>
            </a:extLst>
          </p:cNvPr>
          <p:cNvSpPr txBox="1"/>
          <p:nvPr/>
        </p:nvSpPr>
        <p:spPr>
          <a:xfrm rot="120000">
            <a:off x="6603824" y="7203193"/>
            <a:ext cx="3404414"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£5.10</a:t>
            </a:r>
          </a:p>
        </p:txBody>
      </p:sp>
      <p:sp>
        <p:nvSpPr>
          <p:cNvPr id="11" name="TextBox 10">
            <a:extLst>
              <a:ext uri="{FF2B5EF4-FFF2-40B4-BE49-F238E27FC236}">
                <a16:creationId xmlns:a16="http://schemas.microsoft.com/office/drawing/2014/main" id="{45B2D797-BB17-6444-0C97-7DA2017FB777}"/>
              </a:ext>
            </a:extLst>
          </p:cNvPr>
          <p:cNvSpPr txBox="1"/>
          <p:nvPr/>
        </p:nvSpPr>
        <p:spPr>
          <a:xfrm>
            <a:off x="1416232" y="14596130"/>
            <a:ext cx="2945849" cy="523220"/>
          </a:xfrm>
          <a:prstGeom prst="rect">
            <a:avLst/>
          </a:prstGeom>
          <a:noFill/>
          <a:ln>
            <a:noFill/>
          </a:ln>
        </p:spPr>
        <p:txBody>
          <a:bodyPr wrap="square" rtlCol="0">
            <a:spAutoFit/>
          </a:bodyPr>
          <a:lstStyle/>
          <a:p>
            <a:pPr algn="ctr"/>
            <a:r>
              <a:rPr lang="en-GB" sz="2800" b="1" dirty="0">
                <a:latin typeface="Posterama" panose="020B0504020200020000" pitchFamily="34" charset="0"/>
                <a:cs typeface="Posterama" panose="020B0504020200020000" pitchFamily="34" charset="0"/>
              </a:rPr>
              <a:t>£6</a:t>
            </a:r>
          </a:p>
        </p:txBody>
      </p:sp>
    </p:spTree>
    <p:extLst>
      <p:ext uri="{BB962C8B-B14F-4D97-AF65-F5344CB8AC3E}">
        <p14:creationId xmlns:p14="http://schemas.microsoft.com/office/powerpoint/2010/main" val="4087935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956FFAB-9A5E-B56E-B758-D407A941E664}"/>
            </a:ext>
          </a:extLst>
        </p:cNvPr>
        <p:cNvGrpSpPr/>
        <p:nvPr/>
      </p:nvGrpSpPr>
      <p:grpSpPr>
        <a:xfrm>
          <a:off x="0" y="0"/>
          <a:ext cx="0" cy="0"/>
          <a:chOff x="0" y="0"/>
          <a:chExt cx="0" cy="0"/>
        </a:xfrm>
      </p:grpSpPr>
      <p:sp>
        <p:nvSpPr>
          <p:cNvPr id="22" name="TextBox 21">
            <a:extLst>
              <a:ext uri="{FF2B5EF4-FFF2-40B4-BE49-F238E27FC236}">
                <a16:creationId xmlns:a16="http://schemas.microsoft.com/office/drawing/2014/main" id="{4142AC30-3DBB-F40A-1969-285FFBE06964}"/>
              </a:ext>
            </a:extLst>
          </p:cNvPr>
          <p:cNvSpPr txBox="1"/>
          <p:nvPr/>
        </p:nvSpPr>
        <p:spPr>
          <a:xfrm>
            <a:off x="2675907" y="-2322625"/>
            <a:ext cx="6052457" cy="2044791"/>
          </a:xfrm>
          <a:prstGeom prst="rect">
            <a:avLst/>
          </a:prstGeom>
          <a:noFill/>
          <a:ln>
            <a:solidFill>
              <a:srgbClr val="7030A0"/>
            </a:solidFill>
          </a:ln>
        </p:spPr>
        <p:txBody>
          <a:bodyPr wrap="square" rtlCol="0">
            <a:spAutoFit/>
          </a:bodyPr>
          <a:lstStyle/>
          <a:p>
            <a:pPr algn="ctr"/>
            <a:r>
              <a:rPr lang="en-GB" sz="4229" dirty="0"/>
              <a:t>This is an instruction slide. Use these instructions on Slide 2, 3 and 4.</a:t>
            </a:r>
          </a:p>
        </p:txBody>
      </p:sp>
      <p:sp>
        <p:nvSpPr>
          <p:cNvPr id="2" name="TextBox 1">
            <a:extLst>
              <a:ext uri="{FF2B5EF4-FFF2-40B4-BE49-F238E27FC236}">
                <a16:creationId xmlns:a16="http://schemas.microsoft.com/office/drawing/2014/main" id="{B04606CD-D044-99E4-F195-952C3F2DE8FB}"/>
              </a:ext>
            </a:extLst>
          </p:cNvPr>
          <p:cNvSpPr txBox="1"/>
          <p:nvPr/>
        </p:nvSpPr>
        <p:spPr>
          <a:xfrm>
            <a:off x="-6910344" y="1231472"/>
            <a:ext cx="4241626" cy="6600525"/>
          </a:xfrm>
          <a:prstGeom prst="rect">
            <a:avLst/>
          </a:prstGeom>
          <a:noFill/>
          <a:ln>
            <a:solidFill>
              <a:srgbClr val="7030A0"/>
            </a:solidFill>
          </a:ln>
        </p:spPr>
        <p:txBody>
          <a:bodyPr wrap="square" rtlCol="0">
            <a:spAutoFit/>
          </a:bodyPr>
          <a:lstStyle/>
          <a:p>
            <a:r>
              <a:rPr lang="en-GB" sz="4229" dirty="0"/>
              <a:t>Before attempting to edit Slide 2, 3, or 4, right-click on it down the lefthand side and </a:t>
            </a:r>
            <a:r>
              <a:rPr lang="en-GB" sz="4229" b="1" i="1" dirty="0"/>
              <a:t>Duplicate</a:t>
            </a:r>
            <a:r>
              <a:rPr lang="en-GB" sz="4229" dirty="0"/>
              <a:t> it, so you always have the original version to start a fresh on.</a:t>
            </a:r>
          </a:p>
        </p:txBody>
      </p:sp>
      <p:sp>
        <p:nvSpPr>
          <p:cNvPr id="3" name="TextBox 2">
            <a:extLst>
              <a:ext uri="{FF2B5EF4-FFF2-40B4-BE49-F238E27FC236}">
                <a16:creationId xmlns:a16="http://schemas.microsoft.com/office/drawing/2014/main" id="{11549AE1-1C67-DC0B-C9B4-C96C694802B7}"/>
              </a:ext>
            </a:extLst>
          </p:cNvPr>
          <p:cNvSpPr txBox="1"/>
          <p:nvPr/>
        </p:nvSpPr>
        <p:spPr>
          <a:xfrm>
            <a:off x="-6910344" y="8168020"/>
            <a:ext cx="4241626" cy="14410355"/>
          </a:xfrm>
          <a:prstGeom prst="rect">
            <a:avLst/>
          </a:prstGeom>
          <a:noFill/>
          <a:ln>
            <a:solidFill>
              <a:srgbClr val="7030A0"/>
            </a:solidFill>
          </a:ln>
        </p:spPr>
        <p:txBody>
          <a:bodyPr wrap="square" rtlCol="0">
            <a:spAutoFit/>
          </a:bodyPr>
          <a:lstStyle/>
          <a:p>
            <a:r>
              <a:rPr lang="en-GB" sz="4229" dirty="0"/>
              <a:t>These figures where the arrows point to can be edited. </a:t>
            </a:r>
          </a:p>
          <a:p>
            <a:endParaRPr lang="en-GB" sz="4229" dirty="0"/>
          </a:p>
          <a:p>
            <a:r>
              <a:rPr lang="en-GB" sz="4229" dirty="0"/>
              <a:t>Click on the numbers, and a box should appear around the text. You should now be able to edit the text with your own figures.</a:t>
            </a:r>
          </a:p>
          <a:p>
            <a:endParaRPr lang="en-GB" sz="4229" dirty="0"/>
          </a:p>
          <a:p>
            <a:r>
              <a:rPr lang="en-GB" sz="4229" dirty="0"/>
              <a:t>Some computers have different fonts available. If the font appears a bit weird, just select a font you like and change the size to fit.</a:t>
            </a:r>
          </a:p>
        </p:txBody>
      </p:sp>
      <p:cxnSp>
        <p:nvCxnSpPr>
          <p:cNvPr id="6" name="Straight Arrow Connector 5">
            <a:extLst>
              <a:ext uri="{FF2B5EF4-FFF2-40B4-BE49-F238E27FC236}">
                <a16:creationId xmlns:a16="http://schemas.microsoft.com/office/drawing/2014/main" id="{E2D9B3B0-93B0-16B3-8F75-2BAD59CB309E}"/>
              </a:ext>
            </a:extLst>
          </p:cNvPr>
          <p:cNvCxnSpPr>
            <a:cxnSpLocks/>
          </p:cNvCxnSpPr>
          <p:nvPr/>
        </p:nvCxnSpPr>
        <p:spPr>
          <a:xfrm flipV="1">
            <a:off x="-2668718" y="8093607"/>
            <a:ext cx="4241626" cy="265370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36EDDBE6-B137-591C-760B-62DFCC00779C}"/>
              </a:ext>
            </a:extLst>
          </p:cNvPr>
          <p:cNvCxnSpPr>
            <a:cxnSpLocks/>
          </p:cNvCxnSpPr>
          <p:nvPr/>
        </p:nvCxnSpPr>
        <p:spPr>
          <a:xfrm>
            <a:off x="-2668718" y="10747315"/>
            <a:ext cx="5344625" cy="411042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489A70E-8801-C19B-63B7-1A97B0BE7701}"/>
              </a:ext>
            </a:extLst>
          </p:cNvPr>
          <p:cNvCxnSpPr>
            <a:cxnSpLocks/>
          </p:cNvCxnSpPr>
          <p:nvPr/>
        </p:nvCxnSpPr>
        <p:spPr>
          <a:xfrm flipV="1">
            <a:off x="-2668718" y="7751673"/>
            <a:ext cx="9521845" cy="299564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CE6B4917-AB99-3A87-BBAA-8B2841C07F0B}"/>
              </a:ext>
            </a:extLst>
          </p:cNvPr>
          <p:cNvSpPr txBox="1"/>
          <p:nvPr/>
        </p:nvSpPr>
        <p:spPr>
          <a:xfrm>
            <a:off x="17475786" y="-1064028"/>
            <a:ext cx="4241626" cy="18315270"/>
          </a:xfrm>
          <a:prstGeom prst="rect">
            <a:avLst/>
          </a:prstGeom>
          <a:noFill/>
          <a:ln>
            <a:solidFill>
              <a:srgbClr val="7030A0"/>
            </a:solidFill>
          </a:ln>
        </p:spPr>
        <p:txBody>
          <a:bodyPr wrap="square" rtlCol="0">
            <a:spAutoFit/>
          </a:bodyPr>
          <a:lstStyle/>
          <a:p>
            <a:r>
              <a:rPr lang="en-GB" sz="4229" dirty="0"/>
              <a:t>If you want to print this off, go to </a:t>
            </a:r>
            <a:r>
              <a:rPr lang="en-GB" sz="4229" b="1" i="1" dirty="0"/>
              <a:t>File &gt; Print</a:t>
            </a:r>
            <a:r>
              <a:rPr lang="en-GB" sz="4229" dirty="0"/>
              <a:t>, and select the options you’d like.</a:t>
            </a:r>
          </a:p>
          <a:p>
            <a:endParaRPr lang="en-GB" sz="4229" dirty="0"/>
          </a:p>
          <a:p>
            <a:r>
              <a:rPr lang="en-GB" sz="4229" dirty="0"/>
              <a:t>Alternatively, if you would like to put it on your website, you can save it as a </a:t>
            </a:r>
            <a:r>
              <a:rPr lang="en-GB" sz="4229" b="1" dirty="0"/>
              <a:t>PDF or Picture</a:t>
            </a:r>
            <a:r>
              <a:rPr lang="en-GB" sz="4229" dirty="0"/>
              <a:t>.</a:t>
            </a:r>
          </a:p>
          <a:p>
            <a:endParaRPr lang="en-GB" sz="4229" dirty="0"/>
          </a:p>
          <a:p>
            <a:r>
              <a:rPr lang="en-GB" sz="4229" dirty="0"/>
              <a:t>To this, go to </a:t>
            </a:r>
            <a:r>
              <a:rPr lang="en-GB" sz="4229" b="1" i="1" dirty="0"/>
              <a:t>File &gt; Export</a:t>
            </a:r>
            <a:r>
              <a:rPr lang="en-GB" sz="4229" dirty="0"/>
              <a:t>, and you will be prompted to save the file. Be sure to select the File Format you wish.</a:t>
            </a:r>
          </a:p>
          <a:p>
            <a:endParaRPr lang="en-GB" sz="4229" dirty="0"/>
          </a:p>
          <a:p>
            <a:r>
              <a:rPr lang="en-GB" sz="4229" b="1" dirty="0"/>
              <a:t>For PDF, set it as PDF. </a:t>
            </a:r>
          </a:p>
          <a:p>
            <a:endParaRPr lang="en-GB" sz="4229" dirty="0"/>
          </a:p>
          <a:p>
            <a:r>
              <a:rPr lang="en-GB" sz="4229" b="1" dirty="0"/>
              <a:t>For a Picture, select JPEG, TIFF or PNG.</a:t>
            </a:r>
          </a:p>
        </p:txBody>
      </p:sp>
      <p:cxnSp>
        <p:nvCxnSpPr>
          <p:cNvPr id="20" name="Straight Arrow Connector 19">
            <a:extLst>
              <a:ext uri="{FF2B5EF4-FFF2-40B4-BE49-F238E27FC236}">
                <a16:creationId xmlns:a16="http://schemas.microsoft.com/office/drawing/2014/main" id="{E86EFBDF-2221-B116-81DB-48CFC028FC39}"/>
              </a:ext>
            </a:extLst>
          </p:cNvPr>
          <p:cNvCxnSpPr>
            <a:cxnSpLocks/>
          </p:cNvCxnSpPr>
          <p:nvPr/>
        </p:nvCxnSpPr>
        <p:spPr>
          <a:xfrm flipH="1">
            <a:off x="5702135" y="12802527"/>
            <a:ext cx="6429026" cy="1305359"/>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156BB79-C7DF-948F-C252-30C684D7B57A}"/>
              </a:ext>
            </a:extLst>
          </p:cNvPr>
          <p:cNvSpPr txBox="1"/>
          <p:nvPr/>
        </p:nvSpPr>
        <p:spPr>
          <a:xfrm>
            <a:off x="12131161" y="11406640"/>
            <a:ext cx="4241626" cy="19616909"/>
          </a:xfrm>
          <a:prstGeom prst="rect">
            <a:avLst/>
          </a:prstGeom>
          <a:noFill/>
          <a:ln>
            <a:solidFill>
              <a:srgbClr val="7030A0"/>
            </a:solidFill>
          </a:ln>
        </p:spPr>
        <p:txBody>
          <a:bodyPr wrap="square" rtlCol="0">
            <a:spAutoFit/>
          </a:bodyPr>
          <a:lstStyle/>
          <a:p>
            <a:r>
              <a:rPr lang="en-GB" sz="4229" dirty="0"/>
              <a:t>This space has been left blank so you can insert your logo. </a:t>
            </a:r>
          </a:p>
          <a:p>
            <a:endParaRPr lang="en-GB" sz="4229" dirty="0"/>
          </a:p>
          <a:p>
            <a:r>
              <a:rPr lang="en-GB" sz="4229" dirty="0"/>
              <a:t>To do this, you will need to have a copy of your logo saved on your computer.</a:t>
            </a:r>
          </a:p>
          <a:p>
            <a:endParaRPr lang="en-GB" sz="4229" dirty="0"/>
          </a:p>
          <a:p>
            <a:r>
              <a:rPr lang="en-GB" sz="4229" dirty="0"/>
              <a:t>Once you have it, click </a:t>
            </a:r>
            <a:r>
              <a:rPr lang="en-GB" sz="4229" b="1" i="1" dirty="0"/>
              <a:t>Insert </a:t>
            </a:r>
            <a:r>
              <a:rPr lang="en-GB" sz="4229" dirty="0"/>
              <a:t>at the top left of the page on the menu bar, and you should have an option for </a:t>
            </a:r>
            <a:r>
              <a:rPr lang="en-GB" sz="4229" b="1" i="1" dirty="0"/>
              <a:t>Pictures</a:t>
            </a:r>
            <a:r>
              <a:rPr lang="en-GB" sz="4229" dirty="0"/>
              <a:t> or </a:t>
            </a:r>
            <a:r>
              <a:rPr lang="en-GB" sz="4229" b="1" i="1" dirty="0"/>
              <a:t>Pictures from File</a:t>
            </a:r>
            <a:r>
              <a:rPr lang="en-GB" sz="4229" dirty="0"/>
              <a:t>. Click this, locate your logo, and insert it.</a:t>
            </a:r>
          </a:p>
          <a:p>
            <a:endParaRPr lang="en-GB" sz="4229" b="1" i="1" dirty="0"/>
          </a:p>
          <a:p>
            <a:r>
              <a:rPr lang="en-GB" sz="4229" dirty="0"/>
              <a:t>Once inserted, you should be able to move it to this space, and resize it to make it fit as you please.</a:t>
            </a:r>
          </a:p>
        </p:txBody>
      </p:sp>
      <p:sp>
        <p:nvSpPr>
          <p:cNvPr id="5" name="TextBox 4">
            <a:extLst>
              <a:ext uri="{FF2B5EF4-FFF2-40B4-BE49-F238E27FC236}">
                <a16:creationId xmlns:a16="http://schemas.microsoft.com/office/drawing/2014/main" id="{F12A5A2E-42C8-8AE6-A320-4737B9A5A160}"/>
              </a:ext>
            </a:extLst>
          </p:cNvPr>
          <p:cNvSpPr txBox="1"/>
          <p:nvPr/>
        </p:nvSpPr>
        <p:spPr>
          <a:xfrm rot="-120000">
            <a:off x="963581" y="7351923"/>
            <a:ext cx="2945849"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£3.20</a:t>
            </a:r>
          </a:p>
        </p:txBody>
      </p:sp>
      <p:sp>
        <p:nvSpPr>
          <p:cNvPr id="8" name="TextBox 7">
            <a:extLst>
              <a:ext uri="{FF2B5EF4-FFF2-40B4-BE49-F238E27FC236}">
                <a16:creationId xmlns:a16="http://schemas.microsoft.com/office/drawing/2014/main" id="{9099CEF4-6D3C-4411-495C-02EB6C4B01B3}"/>
              </a:ext>
            </a:extLst>
          </p:cNvPr>
          <p:cNvSpPr txBox="1"/>
          <p:nvPr/>
        </p:nvSpPr>
        <p:spPr>
          <a:xfrm rot="120000">
            <a:off x="6630032" y="7130221"/>
            <a:ext cx="3133197" cy="1015663"/>
          </a:xfrm>
          <a:prstGeom prst="rect">
            <a:avLst/>
          </a:prstGeom>
          <a:noFill/>
          <a:ln>
            <a:noFill/>
          </a:ln>
        </p:spPr>
        <p:txBody>
          <a:bodyPr wrap="square" rtlCol="0">
            <a:spAutoFit/>
          </a:bodyPr>
          <a:lstStyle/>
          <a:p>
            <a:pPr algn="ctr"/>
            <a:r>
              <a:rPr lang="en-GB" sz="6000" b="1" dirty="0">
                <a:ln>
                  <a:solidFill>
                    <a:schemeClr val="tx1"/>
                  </a:solidFill>
                </a:ln>
                <a:solidFill>
                  <a:schemeClr val="bg1"/>
                </a:solidFill>
                <a:effectLst>
                  <a:outerShdw dist="69238" dir="10320000" algn="br" rotWithShape="0">
                    <a:prstClr val="black"/>
                  </a:outerShdw>
                </a:effectLst>
                <a:latin typeface="Posterama" panose="020B0504020200020000" pitchFamily="34" charset="0"/>
                <a:cs typeface="Posterama" panose="020B0504020200020000" pitchFamily="34" charset="0"/>
              </a:rPr>
              <a:t>£13.60</a:t>
            </a:r>
          </a:p>
        </p:txBody>
      </p:sp>
      <p:sp>
        <p:nvSpPr>
          <p:cNvPr id="11" name="TextBox 10">
            <a:extLst>
              <a:ext uri="{FF2B5EF4-FFF2-40B4-BE49-F238E27FC236}">
                <a16:creationId xmlns:a16="http://schemas.microsoft.com/office/drawing/2014/main" id="{73516E34-603A-0426-8404-76DFDAF3C3B1}"/>
              </a:ext>
            </a:extLst>
          </p:cNvPr>
          <p:cNvSpPr txBox="1"/>
          <p:nvPr/>
        </p:nvSpPr>
        <p:spPr>
          <a:xfrm>
            <a:off x="1416232" y="14596130"/>
            <a:ext cx="2945849" cy="523220"/>
          </a:xfrm>
          <a:prstGeom prst="rect">
            <a:avLst/>
          </a:prstGeom>
          <a:noFill/>
          <a:ln>
            <a:noFill/>
          </a:ln>
        </p:spPr>
        <p:txBody>
          <a:bodyPr wrap="square" rtlCol="0">
            <a:spAutoFit/>
          </a:bodyPr>
          <a:lstStyle/>
          <a:p>
            <a:pPr algn="ctr"/>
            <a:r>
              <a:rPr lang="en-GB" sz="2800" b="1" dirty="0">
                <a:latin typeface="Posterama" panose="020B0504020200020000" pitchFamily="34" charset="0"/>
                <a:cs typeface="Posterama" panose="020B0504020200020000" pitchFamily="34" charset="0"/>
              </a:rPr>
              <a:t>£16</a:t>
            </a:r>
          </a:p>
        </p:txBody>
      </p:sp>
    </p:spTree>
    <p:extLst>
      <p:ext uri="{BB962C8B-B14F-4D97-AF65-F5344CB8AC3E}">
        <p14:creationId xmlns:p14="http://schemas.microsoft.com/office/powerpoint/2010/main" val="3154743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A7DB39-EE49-9FAE-2832-865971A221A8}"/>
              </a:ext>
            </a:extLst>
          </p:cNvPr>
          <p:cNvSpPr txBox="1"/>
          <p:nvPr/>
        </p:nvSpPr>
        <p:spPr>
          <a:xfrm>
            <a:off x="-6291204" y="1067250"/>
            <a:ext cx="6403489" cy="2044791"/>
          </a:xfrm>
          <a:prstGeom prst="rect">
            <a:avLst/>
          </a:prstGeom>
          <a:noFill/>
        </p:spPr>
        <p:txBody>
          <a:bodyPr wrap="square" rtlCol="0">
            <a:spAutoFit/>
          </a:bodyPr>
          <a:lstStyle/>
          <a:p>
            <a:r>
              <a:rPr lang="en-GB" sz="4229" dirty="0"/>
              <a:t>This is the example poster with figures and logo. This is not the editable version.</a:t>
            </a:r>
          </a:p>
        </p:txBody>
      </p:sp>
    </p:spTree>
    <p:extLst>
      <p:ext uri="{BB962C8B-B14F-4D97-AF65-F5344CB8AC3E}">
        <p14:creationId xmlns:p14="http://schemas.microsoft.com/office/powerpoint/2010/main" val="3665855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A7DB39-EE49-9FAE-2832-865971A221A8}"/>
              </a:ext>
            </a:extLst>
          </p:cNvPr>
          <p:cNvSpPr txBox="1"/>
          <p:nvPr/>
        </p:nvSpPr>
        <p:spPr>
          <a:xfrm>
            <a:off x="-6291204" y="1067250"/>
            <a:ext cx="6403489" cy="2044791"/>
          </a:xfrm>
          <a:prstGeom prst="rect">
            <a:avLst/>
          </a:prstGeom>
          <a:noFill/>
        </p:spPr>
        <p:txBody>
          <a:bodyPr wrap="square" rtlCol="0">
            <a:spAutoFit/>
          </a:bodyPr>
          <a:lstStyle/>
          <a:p>
            <a:r>
              <a:rPr lang="en-GB" sz="4229" dirty="0"/>
              <a:t>This is the example poster with figures and logo. This is not the editable version.</a:t>
            </a:r>
          </a:p>
        </p:txBody>
      </p:sp>
    </p:spTree>
    <p:extLst>
      <p:ext uri="{BB962C8B-B14F-4D97-AF65-F5344CB8AC3E}">
        <p14:creationId xmlns:p14="http://schemas.microsoft.com/office/powerpoint/2010/main" val="3851821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4E13768-AFB0-A832-D5F6-83DE8436830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EF18D15-545B-1DDE-9EA8-34AAE288D2E9}"/>
              </a:ext>
            </a:extLst>
          </p:cNvPr>
          <p:cNvSpPr txBox="1"/>
          <p:nvPr/>
        </p:nvSpPr>
        <p:spPr>
          <a:xfrm>
            <a:off x="-6291204" y="1067250"/>
            <a:ext cx="6403489" cy="2044791"/>
          </a:xfrm>
          <a:prstGeom prst="rect">
            <a:avLst/>
          </a:prstGeom>
          <a:noFill/>
        </p:spPr>
        <p:txBody>
          <a:bodyPr wrap="square" rtlCol="0">
            <a:spAutoFit/>
          </a:bodyPr>
          <a:lstStyle/>
          <a:p>
            <a:r>
              <a:rPr lang="en-GB" sz="4229" dirty="0"/>
              <a:t>This is the example poster with figures and logo. This is not the editable version.</a:t>
            </a:r>
          </a:p>
        </p:txBody>
      </p:sp>
    </p:spTree>
    <p:extLst>
      <p:ext uri="{BB962C8B-B14F-4D97-AF65-F5344CB8AC3E}">
        <p14:creationId xmlns:p14="http://schemas.microsoft.com/office/powerpoint/2010/main" val="3764527999"/>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0279EAE9DDE324691FD5374867BCC5A" ma:contentTypeVersion="10" ma:contentTypeDescription="Create a new document." ma:contentTypeScope="" ma:versionID="c1d358906b636999066dcfffa980b486">
  <xsd:schema xmlns:xsd="http://www.w3.org/2001/XMLSchema" xmlns:xs="http://www.w3.org/2001/XMLSchema" xmlns:p="http://schemas.microsoft.com/office/2006/metadata/properties" xmlns:ns2="4cf3c94d-4ba9-470f-a241-0e8ee420bbba" xmlns:ns3="7e938ee1-85f7-4c5a-b23d-64f59d8494e3" targetNamespace="http://schemas.microsoft.com/office/2006/metadata/properties" ma:root="true" ma:fieldsID="3e75d040974bbfde54d9cd1eb31c5c51" ns2:_="" ns3:_="">
    <xsd:import namespace="4cf3c94d-4ba9-470f-a241-0e8ee420bbba"/>
    <xsd:import namespace="7e938ee1-85f7-4c5a-b23d-64f59d8494e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cf3c94d-4ba9-470f-a241-0e8ee420bb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48d8d98e-e4cc-45ea-9b5a-7cbe0fafe1a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e938ee1-85f7-4c5a-b23d-64f59d8494e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90e3c3f-0774-42a3-abcf-d5f7f9b7f3bf}" ma:internalName="TaxCatchAll" ma:showField="CatchAllData" ma:web="7e938ee1-85f7-4c5a-b23d-64f59d8494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cf3c94d-4ba9-470f-a241-0e8ee420bbba">
      <Terms xmlns="http://schemas.microsoft.com/office/infopath/2007/PartnerControls"/>
    </lcf76f155ced4ddcb4097134ff3c332f>
    <TaxCatchAll xmlns="7e938ee1-85f7-4c5a-b23d-64f59d8494e3" xsi:nil="true"/>
  </documentManagement>
</p:properties>
</file>

<file path=customXml/itemProps1.xml><?xml version="1.0" encoding="utf-8"?>
<ds:datastoreItem xmlns:ds="http://schemas.openxmlformats.org/officeDocument/2006/customXml" ds:itemID="{2FAE4C23-2446-49AE-BE8A-C5A7B9376EF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cf3c94d-4ba9-470f-a241-0e8ee420bbba"/>
    <ds:schemaRef ds:uri="7e938ee1-85f7-4c5a-b23d-64f59d8494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87F3E8-898D-416D-A864-71026EDF2DD4}">
  <ds:schemaRefs>
    <ds:schemaRef ds:uri="http://schemas.microsoft.com/sharepoint/v3/contenttype/forms"/>
  </ds:schemaRefs>
</ds:datastoreItem>
</file>

<file path=customXml/itemProps3.xml><?xml version="1.0" encoding="utf-8"?>
<ds:datastoreItem xmlns:ds="http://schemas.openxmlformats.org/officeDocument/2006/customXml" ds:itemID="{B0BB57BC-3988-4D07-8BB5-083F3FFDAA06}">
  <ds:schemaRefs>
    <ds:schemaRef ds:uri="http://schemas.microsoft.com/office/2006/metadata/properties"/>
    <ds:schemaRef ds:uri="http://schemas.microsoft.com/office/infopath/2007/PartnerControls"/>
    <ds:schemaRef ds:uri="4cf3c94d-4ba9-470f-a241-0e8ee420bbba"/>
    <ds:schemaRef ds:uri="7e938ee1-85f7-4c5a-b23d-64f59d8494e3"/>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493</TotalTime>
  <Words>825</Words>
  <Application>Microsoft Macintosh PowerPoint</Application>
  <PresentationFormat>Custom</PresentationFormat>
  <Paragraphs>101</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Montserrat</vt:lpstr>
      <vt:lpstr>Posterama</vt:lpstr>
      <vt:lpstr>Office 2013 - 2022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Patrick Morrison</dc:creator>
  <cp:lastModifiedBy>Finlay Wright</cp:lastModifiedBy>
  <cp:revision>25</cp:revision>
  <cp:lastPrinted>2024-06-06T15:20:11Z</cp:lastPrinted>
  <dcterms:created xsi:type="dcterms:W3CDTF">2023-12-22T13:16:15Z</dcterms:created>
  <dcterms:modified xsi:type="dcterms:W3CDTF">2026-06-09T11:03:53Z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0x01010080279EAE9DDE324691FD5374867BCC5A</vt:lpwstr>
  </property>
</Properties>
</file>